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Lst>
  <p:sldSz cy="5143500" cx="9144000"/>
  <p:notesSz cx="6858000" cy="9144000"/>
  <p:embeddedFontLst>
    <p:embeddedFont>
      <p:font typeface="Arial Narrow"/>
      <p:regular r:id="rId21"/>
      <p:bold r:id="rId22"/>
      <p:italic r:id="rId23"/>
      <p:boldItalic r:id="rId24"/>
    </p:embeddedFont>
    <p:embeddedFont>
      <p:font typeface="Palatino Linotype"/>
      <p:regular r:id="rId25"/>
      <p:bold r:id="rId26"/>
      <p:italic r:id="rId27"/>
      <p:boldItalic r:id="rId28"/>
    </p:embeddedFont>
    <p:embeddedFont>
      <p:font typeface="Yanone Kaffeesatz"/>
      <p:regular r:id="rId29"/>
      <p:bold r:id="rId30"/>
    </p:embeddedFont>
    <p:embeddedFont>
      <p:font typeface="Open Sans"/>
      <p:regular r:id="rId31"/>
      <p:bold r:id="rId32"/>
      <p:italic r:id="rId33"/>
      <p:boldItalic r:id="rId34"/>
    </p:embeddedFont>
    <p:embeddedFont>
      <p:font typeface="Century Gothic"/>
      <p:regular r:id="rId35"/>
      <p:bold r:id="rId36"/>
      <p:italic r:id="rId37"/>
      <p:boldItalic r:id="rId3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http://customooxmlschemas.google.com/">
      <go:slidesCustomData xmlns:go="http://customooxmlschemas.google.com/" r:id="rId39" roundtripDataSignature="AMtx7mgDPO617rcrhZ+rlVmJA65IOmjjl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font" Target="fonts/ArialNarrow-bold.fntdata"/><Relationship Id="rId21" Type="http://schemas.openxmlformats.org/officeDocument/2006/relationships/font" Target="fonts/ArialNarrow-regular.fntdata"/><Relationship Id="rId24" Type="http://schemas.openxmlformats.org/officeDocument/2006/relationships/font" Target="fonts/ArialNarrow-boldItalic.fntdata"/><Relationship Id="rId23" Type="http://schemas.openxmlformats.org/officeDocument/2006/relationships/font" Target="fonts/ArialNarrow-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PalatinoLinotype-bold.fntdata"/><Relationship Id="rId25" Type="http://schemas.openxmlformats.org/officeDocument/2006/relationships/font" Target="fonts/PalatinoLinotype-regular.fntdata"/><Relationship Id="rId28" Type="http://schemas.openxmlformats.org/officeDocument/2006/relationships/font" Target="fonts/PalatinoLinotype-boldItalic.fntdata"/><Relationship Id="rId27" Type="http://schemas.openxmlformats.org/officeDocument/2006/relationships/font" Target="fonts/PalatinoLinotype-italic.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YanoneKaffeesatz-regular.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OpenSans-regular.fntdata"/><Relationship Id="rId30" Type="http://schemas.openxmlformats.org/officeDocument/2006/relationships/font" Target="fonts/YanoneKaffeesatz-bold.fntdata"/><Relationship Id="rId11" Type="http://schemas.openxmlformats.org/officeDocument/2006/relationships/slide" Target="slides/slide6.xml"/><Relationship Id="rId33" Type="http://schemas.openxmlformats.org/officeDocument/2006/relationships/font" Target="fonts/OpenSans-italic.fntdata"/><Relationship Id="rId10" Type="http://schemas.openxmlformats.org/officeDocument/2006/relationships/slide" Target="slides/slide5.xml"/><Relationship Id="rId32" Type="http://schemas.openxmlformats.org/officeDocument/2006/relationships/font" Target="fonts/OpenSans-bold.fntdata"/><Relationship Id="rId13" Type="http://schemas.openxmlformats.org/officeDocument/2006/relationships/slide" Target="slides/slide8.xml"/><Relationship Id="rId35" Type="http://schemas.openxmlformats.org/officeDocument/2006/relationships/font" Target="fonts/CenturyGothic-regular.fntdata"/><Relationship Id="rId12" Type="http://schemas.openxmlformats.org/officeDocument/2006/relationships/slide" Target="slides/slide7.xml"/><Relationship Id="rId34" Type="http://schemas.openxmlformats.org/officeDocument/2006/relationships/font" Target="fonts/OpenSans-boldItalic.fntdata"/><Relationship Id="rId15" Type="http://schemas.openxmlformats.org/officeDocument/2006/relationships/slide" Target="slides/slide10.xml"/><Relationship Id="rId37" Type="http://schemas.openxmlformats.org/officeDocument/2006/relationships/font" Target="fonts/CenturyGothic-italic.fntdata"/><Relationship Id="rId14" Type="http://schemas.openxmlformats.org/officeDocument/2006/relationships/slide" Target="slides/slide9.xml"/><Relationship Id="rId36" Type="http://schemas.openxmlformats.org/officeDocument/2006/relationships/font" Target="fonts/CenturyGothic-bold.fntdata"/><Relationship Id="rId17" Type="http://schemas.openxmlformats.org/officeDocument/2006/relationships/slide" Target="slides/slide12.xml"/><Relationship Id="rId39" Type="http://customschemas.google.com/relationships/presentationmetadata" Target="metadata"/><Relationship Id="rId16" Type="http://schemas.openxmlformats.org/officeDocument/2006/relationships/slide" Target="slides/slide11.xml"/><Relationship Id="rId38" Type="http://schemas.openxmlformats.org/officeDocument/2006/relationships/font" Target="fonts/CenturyGothic-boldItalic.fnt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it-IT"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 name="Shape 44"/>
        <p:cNvGrpSpPr/>
        <p:nvPr/>
      </p:nvGrpSpPr>
      <p:grpSpPr>
        <a:xfrm>
          <a:off x="0" y="0"/>
          <a:ext cx="0" cy="0"/>
          <a:chOff x="0" y="0"/>
          <a:chExt cx="0" cy="0"/>
        </a:xfrm>
      </p:grpSpPr>
      <p:sp>
        <p:nvSpPr>
          <p:cNvPr id="45" name="Google Shape;45;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6" name="Google Shape;46;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3" name="Google Shape;153;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4" name="Google Shape;154;p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5" name="Google Shape;165;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6" name="Google Shape;166;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7" name="Google Shape;177;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8" name="Google Shape;178;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9" name="Google Shape;189;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0" name="Google Shape;190;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1" name="Google Shape;201;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2" name="Google Shape;202;p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3" name="Google Shape;213;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4" name="Google Shape;214;p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 name="Shape 52"/>
        <p:cNvGrpSpPr/>
        <p:nvPr/>
      </p:nvGrpSpPr>
      <p:grpSpPr>
        <a:xfrm>
          <a:off x="0" y="0"/>
          <a:ext cx="0" cy="0"/>
          <a:chOff x="0" y="0"/>
          <a:chExt cx="0" cy="0"/>
        </a:xfrm>
      </p:grpSpPr>
      <p:sp>
        <p:nvSpPr>
          <p:cNvPr id="53" name="Google Shape;53;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4" name="Google Shape;54;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7" name="Google Shape;67;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8" name="Google Shape;68;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1" name="Google Shape;81;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2" name="Google Shape;82;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9" name="Google Shape;89;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0" name="Google Shape;90;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7" name="Google Shape;97;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8" name="Google Shape;98;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1" name="Google Shape;111;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2" name="Google Shape;112;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5" name="Google Shape;125;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6" name="Google Shape;126;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9" name="Google Shape;139;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0" name="Google Shape;140;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7.png"/><Relationship Id="rId4" Type="http://schemas.openxmlformats.org/officeDocument/2006/relationships/image" Target="../media/image9.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apositiva titolo">
  <p:cSld name="Diapositiva titolo">
    <p:spTree>
      <p:nvGrpSpPr>
        <p:cNvPr id="14" name="Shape 14"/>
        <p:cNvGrpSpPr/>
        <p:nvPr/>
      </p:nvGrpSpPr>
      <p:grpSpPr>
        <a:xfrm>
          <a:off x="0" y="0"/>
          <a:ext cx="0" cy="0"/>
          <a:chOff x="0" y="0"/>
          <a:chExt cx="0" cy="0"/>
        </a:xfrm>
      </p:grpSpPr>
      <p:sp>
        <p:nvSpPr>
          <p:cNvPr id="15" name="Google Shape;15;p17"/>
          <p:cNvSpPr txBox="1"/>
          <p:nvPr>
            <p:ph type="ctrTitle"/>
          </p:nvPr>
        </p:nvSpPr>
        <p:spPr>
          <a:xfrm>
            <a:off x="685800" y="555526"/>
            <a:ext cx="7772400" cy="432048"/>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Clr>
                <a:srgbClr val="006EB6"/>
              </a:buClr>
              <a:buSzPts val="2500"/>
              <a:buFont typeface="Yanone Kaffeesatz"/>
              <a:buNone/>
              <a:defRPr sz="2500">
                <a:solidFill>
                  <a:srgbClr val="006EB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6" name="Google Shape;16;p17"/>
          <p:cNvSpPr txBox="1"/>
          <p:nvPr>
            <p:ph idx="1" type="subTitle"/>
          </p:nvPr>
        </p:nvSpPr>
        <p:spPr>
          <a:xfrm>
            <a:off x="683568" y="1059582"/>
            <a:ext cx="6400800" cy="432048"/>
          </a:xfrm>
          <a:prstGeom prst="rect">
            <a:avLst/>
          </a:prstGeom>
          <a:noFill/>
          <a:ln>
            <a:noFill/>
          </a:ln>
        </p:spPr>
        <p:txBody>
          <a:bodyPr anchorCtr="0" anchor="t" bIns="45700" lIns="91425" spcFirstLastPara="1" rIns="91425" wrap="square" tIns="45700">
            <a:normAutofit/>
          </a:bodyPr>
          <a:lstStyle>
            <a:lvl1pPr lvl="0" algn="l">
              <a:spcBef>
                <a:spcPts val="320"/>
              </a:spcBef>
              <a:spcAft>
                <a:spcPts val="0"/>
              </a:spcAft>
              <a:buClr>
                <a:srgbClr val="595959"/>
              </a:buClr>
              <a:buSzPts val="1600"/>
              <a:buNone/>
              <a:defRPr i="1" sz="1600">
                <a:solidFill>
                  <a:srgbClr val="595959"/>
                </a:solidFill>
                <a:latin typeface="Open Sans"/>
                <a:ea typeface="Open Sans"/>
                <a:cs typeface="Open Sans"/>
                <a:sym typeface="Open Sans"/>
              </a:defRPr>
            </a:lvl1pPr>
            <a:lvl2pPr lvl="1" algn="ctr">
              <a:spcBef>
                <a:spcPts val="320"/>
              </a:spcBef>
              <a:spcAft>
                <a:spcPts val="0"/>
              </a:spcAft>
              <a:buClr>
                <a:srgbClr val="888888"/>
              </a:buClr>
              <a:buSzPts val="1600"/>
              <a:buNone/>
              <a:defRPr>
                <a:solidFill>
                  <a:srgbClr val="888888"/>
                </a:solidFill>
              </a:defRPr>
            </a:lvl2pPr>
            <a:lvl3pPr lvl="2" algn="ctr">
              <a:spcBef>
                <a:spcPts val="320"/>
              </a:spcBef>
              <a:spcAft>
                <a:spcPts val="0"/>
              </a:spcAft>
              <a:buClr>
                <a:srgbClr val="888888"/>
              </a:buClr>
              <a:buSzPts val="1600"/>
              <a:buNone/>
              <a:defRPr>
                <a:solidFill>
                  <a:srgbClr val="888888"/>
                </a:solidFill>
              </a:defRPr>
            </a:lvl3pPr>
            <a:lvl4pPr lvl="3" algn="ctr">
              <a:spcBef>
                <a:spcPts val="320"/>
              </a:spcBef>
              <a:spcAft>
                <a:spcPts val="0"/>
              </a:spcAft>
              <a:buClr>
                <a:srgbClr val="888888"/>
              </a:buClr>
              <a:buSzPts val="1600"/>
              <a:buNone/>
              <a:defRPr>
                <a:solidFill>
                  <a:srgbClr val="888888"/>
                </a:solidFill>
              </a:defRPr>
            </a:lvl4pPr>
            <a:lvl5pPr lvl="4" algn="ctr">
              <a:spcBef>
                <a:spcPts val="320"/>
              </a:spcBef>
              <a:spcAft>
                <a:spcPts val="0"/>
              </a:spcAft>
              <a:buClr>
                <a:srgbClr val="888888"/>
              </a:buClr>
              <a:buSzPts val="1600"/>
              <a:buNone/>
              <a:defRPr>
                <a:solidFill>
                  <a:srgbClr val="888888"/>
                </a:solidFill>
              </a:defRPr>
            </a:lvl5pPr>
            <a:lvl6pPr lvl="5" algn="ctr">
              <a:spcBef>
                <a:spcPts val="320"/>
              </a:spcBef>
              <a:spcAft>
                <a:spcPts val="0"/>
              </a:spcAft>
              <a:buClr>
                <a:srgbClr val="888888"/>
              </a:buClr>
              <a:buSzPts val="1600"/>
              <a:buNone/>
              <a:defRPr>
                <a:solidFill>
                  <a:srgbClr val="888888"/>
                </a:solidFill>
              </a:defRPr>
            </a:lvl6pPr>
            <a:lvl7pPr lvl="6" algn="ctr">
              <a:spcBef>
                <a:spcPts val="320"/>
              </a:spcBef>
              <a:spcAft>
                <a:spcPts val="0"/>
              </a:spcAft>
              <a:buClr>
                <a:srgbClr val="888888"/>
              </a:buClr>
              <a:buSzPts val="1600"/>
              <a:buNone/>
              <a:defRPr>
                <a:solidFill>
                  <a:srgbClr val="888888"/>
                </a:solidFill>
              </a:defRPr>
            </a:lvl7pPr>
            <a:lvl8pPr lvl="7" algn="ctr">
              <a:spcBef>
                <a:spcPts val="320"/>
              </a:spcBef>
              <a:spcAft>
                <a:spcPts val="0"/>
              </a:spcAft>
              <a:buClr>
                <a:srgbClr val="888888"/>
              </a:buClr>
              <a:buSzPts val="1600"/>
              <a:buNone/>
              <a:defRPr>
                <a:solidFill>
                  <a:srgbClr val="888888"/>
                </a:solidFill>
              </a:defRPr>
            </a:lvl8pPr>
            <a:lvl9pPr lvl="8" algn="ctr">
              <a:spcBef>
                <a:spcPts val="320"/>
              </a:spcBef>
              <a:spcAft>
                <a:spcPts val="0"/>
              </a:spcAft>
              <a:buClr>
                <a:srgbClr val="888888"/>
              </a:buClr>
              <a:buSzPts val="1600"/>
              <a:buNone/>
              <a:defRPr>
                <a:solidFill>
                  <a:srgbClr val="888888"/>
                </a:solidFill>
              </a:defRPr>
            </a:lvl9pPr>
          </a:lstStyle>
          <a:p/>
        </p:txBody>
      </p:sp>
      <p:sp>
        <p:nvSpPr>
          <p:cNvPr id="17" name="Google Shape;17;p17"/>
          <p:cNvSpPr txBox="1"/>
          <p:nvPr>
            <p:ph idx="2" type="body"/>
          </p:nvPr>
        </p:nvSpPr>
        <p:spPr>
          <a:xfrm>
            <a:off x="678396" y="1563638"/>
            <a:ext cx="7787208" cy="3394472"/>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rgbClr val="595959"/>
              </a:buClr>
              <a:buSzPts val="1800"/>
              <a:buChar char="•"/>
              <a:defRPr>
                <a:latin typeface="Open Sans"/>
                <a:ea typeface="Open Sans"/>
                <a:cs typeface="Open Sans"/>
                <a:sym typeface="Open Sans"/>
              </a:defRPr>
            </a:lvl1pPr>
            <a:lvl2pPr indent="-330200" lvl="1" marL="914400" algn="l">
              <a:spcBef>
                <a:spcPts val="320"/>
              </a:spcBef>
              <a:spcAft>
                <a:spcPts val="0"/>
              </a:spcAft>
              <a:buClr>
                <a:srgbClr val="595959"/>
              </a:buClr>
              <a:buSzPts val="1600"/>
              <a:buChar char="o"/>
              <a:defRPr>
                <a:latin typeface="Open Sans"/>
                <a:ea typeface="Open Sans"/>
                <a:cs typeface="Open Sans"/>
                <a:sym typeface="Open Sans"/>
              </a:defRPr>
            </a:lvl2pPr>
            <a:lvl3pPr indent="-330200" lvl="2" marL="1371600" algn="l">
              <a:spcBef>
                <a:spcPts val="320"/>
              </a:spcBef>
              <a:spcAft>
                <a:spcPts val="0"/>
              </a:spcAft>
              <a:buClr>
                <a:srgbClr val="595959"/>
              </a:buClr>
              <a:buSzPts val="1600"/>
              <a:buChar char="•"/>
              <a:defRPr>
                <a:latin typeface="Open Sans"/>
                <a:ea typeface="Open Sans"/>
                <a:cs typeface="Open Sans"/>
                <a:sym typeface="Open Sans"/>
              </a:defRPr>
            </a:lvl3pPr>
            <a:lvl4pPr indent="-330200" lvl="3" marL="1828800" algn="l">
              <a:spcBef>
                <a:spcPts val="320"/>
              </a:spcBef>
              <a:spcAft>
                <a:spcPts val="0"/>
              </a:spcAft>
              <a:buClr>
                <a:srgbClr val="595959"/>
              </a:buClr>
              <a:buSzPts val="1600"/>
              <a:buChar char="o"/>
              <a:defRPr>
                <a:latin typeface="Open Sans"/>
                <a:ea typeface="Open Sans"/>
                <a:cs typeface="Open Sans"/>
                <a:sym typeface="Open Sans"/>
              </a:defRPr>
            </a:lvl4pPr>
            <a:lvl5pPr indent="-330200" lvl="4" marL="2286000" algn="l">
              <a:spcBef>
                <a:spcPts val="320"/>
              </a:spcBef>
              <a:spcAft>
                <a:spcPts val="0"/>
              </a:spcAft>
              <a:buClr>
                <a:srgbClr val="595959"/>
              </a:buClr>
              <a:buSzPts val="1600"/>
              <a:buChar char="•"/>
              <a:defRPr>
                <a:latin typeface="Open Sans"/>
                <a:ea typeface="Open Sans"/>
                <a:cs typeface="Open Sans"/>
                <a:sym typeface="Open Sans"/>
              </a:defRPr>
            </a:lvl5pPr>
            <a:lvl6pPr indent="-330200" lvl="5" marL="2743200" algn="l">
              <a:spcBef>
                <a:spcPts val="320"/>
              </a:spcBef>
              <a:spcAft>
                <a:spcPts val="0"/>
              </a:spcAft>
              <a:buClr>
                <a:srgbClr val="7F7F7F"/>
              </a:buClr>
              <a:buSzPts val="1600"/>
              <a:buChar char="o"/>
              <a:defRPr/>
            </a:lvl6pPr>
            <a:lvl7pPr indent="-330200" lvl="6" marL="3200400" algn="l">
              <a:spcBef>
                <a:spcPts val="320"/>
              </a:spcBef>
              <a:spcAft>
                <a:spcPts val="0"/>
              </a:spcAft>
              <a:buClr>
                <a:srgbClr val="7F7F7F"/>
              </a:buClr>
              <a:buSzPts val="1600"/>
              <a:buChar char="•"/>
              <a:defRPr/>
            </a:lvl7pPr>
            <a:lvl8pPr indent="-330200" lvl="7" marL="3657600" algn="l">
              <a:spcBef>
                <a:spcPts val="320"/>
              </a:spcBef>
              <a:spcAft>
                <a:spcPts val="0"/>
              </a:spcAft>
              <a:buClr>
                <a:srgbClr val="7F7F7F"/>
              </a:buClr>
              <a:buSzPts val="1600"/>
              <a:buChar char="o"/>
              <a:defRPr/>
            </a:lvl8pPr>
            <a:lvl9pPr indent="-330200" lvl="8" marL="4114800" algn="l">
              <a:spcBef>
                <a:spcPts val="320"/>
              </a:spcBef>
              <a:spcAft>
                <a:spcPts val="0"/>
              </a:spcAft>
              <a:buClr>
                <a:srgbClr val="7F7F7F"/>
              </a:buClr>
              <a:buSzPts val="1600"/>
              <a:buFont typeface="Arial"/>
              <a:buChar char="•"/>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Diapositiva titolo" showMasterSp="0">
  <p:cSld name="1_Diapositiva titolo">
    <p:spTree>
      <p:nvGrpSpPr>
        <p:cNvPr id="18" name="Shape 18"/>
        <p:cNvGrpSpPr/>
        <p:nvPr/>
      </p:nvGrpSpPr>
      <p:grpSpPr>
        <a:xfrm>
          <a:off x="0" y="0"/>
          <a:ext cx="0" cy="0"/>
          <a:chOff x="0" y="0"/>
          <a:chExt cx="0" cy="0"/>
        </a:xfrm>
      </p:grpSpPr>
      <p:sp>
        <p:nvSpPr>
          <p:cNvPr id="19" name="Google Shape;19;p18"/>
          <p:cNvSpPr/>
          <p:nvPr/>
        </p:nvSpPr>
        <p:spPr>
          <a:xfrm>
            <a:off x="-724" y="-56336"/>
            <a:ext cx="9181236" cy="5220374"/>
          </a:xfrm>
          <a:prstGeom prst="rect">
            <a:avLst/>
          </a:prstGeom>
          <a:gradFill>
            <a:gsLst>
              <a:gs pos="0">
                <a:srgbClr val="006EB6"/>
              </a:gs>
              <a:gs pos="100000">
                <a:srgbClr val="013191"/>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alatino Linotype"/>
              <a:ea typeface="Palatino Linotype"/>
              <a:cs typeface="Palatino Linotype"/>
              <a:sym typeface="Palatino Linotype"/>
            </a:endParaRPr>
          </a:p>
        </p:txBody>
      </p:sp>
      <p:sp>
        <p:nvSpPr>
          <p:cNvPr id="20" name="Google Shape;20;p18"/>
          <p:cNvSpPr txBox="1"/>
          <p:nvPr>
            <p:ph type="ctrTitle"/>
          </p:nvPr>
        </p:nvSpPr>
        <p:spPr>
          <a:xfrm>
            <a:off x="685800" y="3363838"/>
            <a:ext cx="7772400" cy="357065"/>
          </a:xfrm>
          <a:prstGeom prst="rect">
            <a:avLst/>
          </a:prstGeom>
          <a:noFill/>
          <a:ln>
            <a:noFill/>
          </a:ln>
        </p:spPr>
        <p:txBody>
          <a:bodyPr anchorCtr="0" anchor="b" bIns="45700" lIns="91425" spcFirstLastPara="1" rIns="91425" wrap="square" tIns="45700">
            <a:noAutofit/>
          </a:bodyPr>
          <a:lstStyle>
            <a:lvl1pPr lvl="0" algn="ctr">
              <a:lnSpc>
                <a:spcPct val="100000"/>
              </a:lnSpc>
              <a:spcBef>
                <a:spcPts val="0"/>
              </a:spcBef>
              <a:spcAft>
                <a:spcPts val="0"/>
              </a:spcAft>
              <a:buClr>
                <a:schemeClr val="lt1"/>
              </a:buClr>
              <a:buSzPts val="3500"/>
              <a:buFont typeface="Yanone Kaffeesatz"/>
              <a:buNone/>
              <a:defRPr b="0">
                <a:solidFill>
                  <a:schemeClr val="lt1"/>
                </a:solidFill>
                <a:latin typeface="Yanone Kaffeesatz"/>
                <a:ea typeface="Yanone Kaffeesatz"/>
                <a:cs typeface="Yanone Kaffeesatz"/>
                <a:sym typeface="Yanone Kaffeesatz"/>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pic>
        <p:nvPicPr>
          <p:cNvPr descr="K:\Materiale CESIE\Logo\CESIE_Logo_Vector - white-02.png" id="21" name="Google Shape;21;p18"/>
          <p:cNvPicPr preferRelativeResize="0"/>
          <p:nvPr/>
        </p:nvPicPr>
        <p:blipFill rotWithShape="1">
          <a:blip r:embed="rId2">
            <a:alphaModFix/>
          </a:blip>
          <a:srcRect b="0" l="0" r="0" t="0"/>
          <a:stretch/>
        </p:blipFill>
        <p:spPr>
          <a:xfrm>
            <a:off x="1523999" y="1853521"/>
            <a:ext cx="6096002" cy="1423510"/>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uto e Disclaimer">
  <p:cSld name="Contenuto e Disclaimer">
    <p:spTree>
      <p:nvGrpSpPr>
        <p:cNvPr id="22" name="Shape 22"/>
        <p:cNvGrpSpPr/>
        <p:nvPr/>
      </p:nvGrpSpPr>
      <p:grpSpPr>
        <a:xfrm>
          <a:off x="0" y="0"/>
          <a:ext cx="0" cy="0"/>
          <a:chOff x="0" y="0"/>
          <a:chExt cx="0" cy="0"/>
        </a:xfrm>
      </p:grpSpPr>
      <p:sp>
        <p:nvSpPr>
          <p:cNvPr id="23" name="Google Shape;23;p19"/>
          <p:cNvSpPr txBox="1"/>
          <p:nvPr>
            <p:ph type="ctrTitle"/>
          </p:nvPr>
        </p:nvSpPr>
        <p:spPr>
          <a:xfrm>
            <a:off x="685800" y="555526"/>
            <a:ext cx="7772400" cy="432048"/>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Clr>
                <a:srgbClr val="006EB6"/>
              </a:buClr>
              <a:buSzPts val="2500"/>
              <a:buFont typeface="Yanone Kaffeesatz"/>
              <a:buNone/>
              <a:defRPr sz="2500">
                <a:solidFill>
                  <a:srgbClr val="006EB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4" name="Google Shape;24;p19"/>
          <p:cNvSpPr txBox="1"/>
          <p:nvPr>
            <p:ph idx="1" type="subTitle"/>
          </p:nvPr>
        </p:nvSpPr>
        <p:spPr>
          <a:xfrm>
            <a:off x="683568" y="1059582"/>
            <a:ext cx="6400800" cy="432048"/>
          </a:xfrm>
          <a:prstGeom prst="rect">
            <a:avLst/>
          </a:prstGeom>
          <a:noFill/>
          <a:ln>
            <a:noFill/>
          </a:ln>
        </p:spPr>
        <p:txBody>
          <a:bodyPr anchorCtr="0" anchor="t" bIns="45700" lIns="91425" spcFirstLastPara="1" rIns="91425" wrap="square" tIns="45700">
            <a:normAutofit/>
          </a:bodyPr>
          <a:lstStyle>
            <a:lvl1pPr lvl="0" algn="l">
              <a:spcBef>
                <a:spcPts val="320"/>
              </a:spcBef>
              <a:spcAft>
                <a:spcPts val="0"/>
              </a:spcAft>
              <a:buClr>
                <a:srgbClr val="595959"/>
              </a:buClr>
              <a:buSzPts val="1600"/>
              <a:buNone/>
              <a:defRPr i="1" sz="1600">
                <a:solidFill>
                  <a:srgbClr val="595959"/>
                </a:solidFill>
                <a:latin typeface="Open Sans"/>
                <a:ea typeface="Open Sans"/>
                <a:cs typeface="Open Sans"/>
                <a:sym typeface="Open Sans"/>
              </a:defRPr>
            </a:lvl1pPr>
            <a:lvl2pPr lvl="1" algn="ctr">
              <a:spcBef>
                <a:spcPts val="320"/>
              </a:spcBef>
              <a:spcAft>
                <a:spcPts val="0"/>
              </a:spcAft>
              <a:buClr>
                <a:srgbClr val="888888"/>
              </a:buClr>
              <a:buSzPts val="1600"/>
              <a:buNone/>
              <a:defRPr>
                <a:solidFill>
                  <a:srgbClr val="888888"/>
                </a:solidFill>
              </a:defRPr>
            </a:lvl2pPr>
            <a:lvl3pPr lvl="2" algn="ctr">
              <a:spcBef>
                <a:spcPts val="320"/>
              </a:spcBef>
              <a:spcAft>
                <a:spcPts val="0"/>
              </a:spcAft>
              <a:buClr>
                <a:srgbClr val="888888"/>
              </a:buClr>
              <a:buSzPts val="1600"/>
              <a:buNone/>
              <a:defRPr>
                <a:solidFill>
                  <a:srgbClr val="888888"/>
                </a:solidFill>
              </a:defRPr>
            </a:lvl3pPr>
            <a:lvl4pPr lvl="3" algn="ctr">
              <a:spcBef>
                <a:spcPts val="320"/>
              </a:spcBef>
              <a:spcAft>
                <a:spcPts val="0"/>
              </a:spcAft>
              <a:buClr>
                <a:srgbClr val="888888"/>
              </a:buClr>
              <a:buSzPts val="1600"/>
              <a:buNone/>
              <a:defRPr>
                <a:solidFill>
                  <a:srgbClr val="888888"/>
                </a:solidFill>
              </a:defRPr>
            </a:lvl4pPr>
            <a:lvl5pPr lvl="4" algn="ctr">
              <a:spcBef>
                <a:spcPts val="320"/>
              </a:spcBef>
              <a:spcAft>
                <a:spcPts val="0"/>
              </a:spcAft>
              <a:buClr>
                <a:srgbClr val="888888"/>
              </a:buClr>
              <a:buSzPts val="1600"/>
              <a:buNone/>
              <a:defRPr>
                <a:solidFill>
                  <a:srgbClr val="888888"/>
                </a:solidFill>
              </a:defRPr>
            </a:lvl5pPr>
            <a:lvl6pPr lvl="5" algn="ctr">
              <a:spcBef>
                <a:spcPts val="320"/>
              </a:spcBef>
              <a:spcAft>
                <a:spcPts val="0"/>
              </a:spcAft>
              <a:buClr>
                <a:srgbClr val="888888"/>
              </a:buClr>
              <a:buSzPts val="1600"/>
              <a:buNone/>
              <a:defRPr>
                <a:solidFill>
                  <a:srgbClr val="888888"/>
                </a:solidFill>
              </a:defRPr>
            </a:lvl6pPr>
            <a:lvl7pPr lvl="6" algn="ctr">
              <a:spcBef>
                <a:spcPts val="320"/>
              </a:spcBef>
              <a:spcAft>
                <a:spcPts val="0"/>
              </a:spcAft>
              <a:buClr>
                <a:srgbClr val="888888"/>
              </a:buClr>
              <a:buSzPts val="1600"/>
              <a:buNone/>
              <a:defRPr>
                <a:solidFill>
                  <a:srgbClr val="888888"/>
                </a:solidFill>
              </a:defRPr>
            </a:lvl7pPr>
            <a:lvl8pPr lvl="7" algn="ctr">
              <a:spcBef>
                <a:spcPts val="320"/>
              </a:spcBef>
              <a:spcAft>
                <a:spcPts val="0"/>
              </a:spcAft>
              <a:buClr>
                <a:srgbClr val="888888"/>
              </a:buClr>
              <a:buSzPts val="1600"/>
              <a:buNone/>
              <a:defRPr>
                <a:solidFill>
                  <a:srgbClr val="888888"/>
                </a:solidFill>
              </a:defRPr>
            </a:lvl8pPr>
            <a:lvl9pPr lvl="8" algn="ctr">
              <a:spcBef>
                <a:spcPts val="320"/>
              </a:spcBef>
              <a:spcAft>
                <a:spcPts val="0"/>
              </a:spcAft>
              <a:buClr>
                <a:srgbClr val="888888"/>
              </a:buClr>
              <a:buSzPts val="1600"/>
              <a:buNone/>
              <a:defRPr>
                <a:solidFill>
                  <a:srgbClr val="888888"/>
                </a:solidFill>
              </a:defRPr>
            </a:lvl9pPr>
          </a:lstStyle>
          <a:p/>
        </p:txBody>
      </p:sp>
      <p:sp>
        <p:nvSpPr>
          <p:cNvPr id="25" name="Google Shape;25;p19"/>
          <p:cNvSpPr txBox="1"/>
          <p:nvPr>
            <p:ph idx="2" type="body"/>
          </p:nvPr>
        </p:nvSpPr>
        <p:spPr>
          <a:xfrm>
            <a:off x="678396" y="1563638"/>
            <a:ext cx="7787208" cy="2736304"/>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rgbClr val="595959"/>
              </a:buClr>
              <a:buSzPts val="1800"/>
              <a:buChar char="•"/>
              <a:defRPr>
                <a:latin typeface="Open Sans"/>
                <a:ea typeface="Open Sans"/>
                <a:cs typeface="Open Sans"/>
                <a:sym typeface="Open Sans"/>
              </a:defRPr>
            </a:lvl1pPr>
            <a:lvl2pPr indent="-330200" lvl="1" marL="914400" algn="l">
              <a:spcBef>
                <a:spcPts val="320"/>
              </a:spcBef>
              <a:spcAft>
                <a:spcPts val="0"/>
              </a:spcAft>
              <a:buClr>
                <a:srgbClr val="595959"/>
              </a:buClr>
              <a:buSzPts val="1600"/>
              <a:buChar char="o"/>
              <a:defRPr>
                <a:latin typeface="Open Sans"/>
                <a:ea typeface="Open Sans"/>
                <a:cs typeface="Open Sans"/>
                <a:sym typeface="Open Sans"/>
              </a:defRPr>
            </a:lvl2pPr>
            <a:lvl3pPr indent="-330200" lvl="2" marL="1371600" algn="l">
              <a:spcBef>
                <a:spcPts val="320"/>
              </a:spcBef>
              <a:spcAft>
                <a:spcPts val="0"/>
              </a:spcAft>
              <a:buClr>
                <a:srgbClr val="595959"/>
              </a:buClr>
              <a:buSzPts val="1600"/>
              <a:buChar char="•"/>
              <a:defRPr>
                <a:latin typeface="Open Sans"/>
                <a:ea typeface="Open Sans"/>
                <a:cs typeface="Open Sans"/>
                <a:sym typeface="Open Sans"/>
              </a:defRPr>
            </a:lvl3pPr>
            <a:lvl4pPr indent="-330200" lvl="3" marL="1828800" algn="l">
              <a:spcBef>
                <a:spcPts val="320"/>
              </a:spcBef>
              <a:spcAft>
                <a:spcPts val="0"/>
              </a:spcAft>
              <a:buClr>
                <a:srgbClr val="595959"/>
              </a:buClr>
              <a:buSzPts val="1600"/>
              <a:buChar char="o"/>
              <a:defRPr>
                <a:latin typeface="Open Sans"/>
                <a:ea typeface="Open Sans"/>
                <a:cs typeface="Open Sans"/>
                <a:sym typeface="Open Sans"/>
              </a:defRPr>
            </a:lvl4pPr>
            <a:lvl5pPr indent="-330200" lvl="4" marL="2286000" algn="l">
              <a:spcBef>
                <a:spcPts val="320"/>
              </a:spcBef>
              <a:spcAft>
                <a:spcPts val="0"/>
              </a:spcAft>
              <a:buClr>
                <a:srgbClr val="595959"/>
              </a:buClr>
              <a:buSzPts val="1600"/>
              <a:buChar char="•"/>
              <a:defRPr>
                <a:latin typeface="Open Sans"/>
                <a:ea typeface="Open Sans"/>
                <a:cs typeface="Open Sans"/>
                <a:sym typeface="Open Sans"/>
              </a:defRPr>
            </a:lvl5pPr>
            <a:lvl6pPr indent="-330200" lvl="5" marL="2743200" algn="l">
              <a:spcBef>
                <a:spcPts val="320"/>
              </a:spcBef>
              <a:spcAft>
                <a:spcPts val="0"/>
              </a:spcAft>
              <a:buClr>
                <a:srgbClr val="7F7F7F"/>
              </a:buClr>
              <a:buSzPts val="1600"/>
              <a:buChar char="o"/>
              <a:defRPr/>
            </a:lvl6pPr>
            <a:lvl7pPr indent="-330200" lvl="6" marL="3200400" algn="l">
              <a:spcBef>
                <a:spcPts val="320"/>
              </a:spcBef>
              <a:spcAft>
                <a:spcPts val="0"/>
              </a:spcAft>
              <a:buClr>
                <a:srgbClr val="7F7F7F"/>
              </a:buClr>
              <a:buSzPts val="1600"/>
              <a:buChar char="•"/>
              <a:defRPr/>
            </a:lvl7pPr>
            <a:lvl8pPr indent="-330200" lvl="7" marL="3657600" algn="l">
              <a:spcBef>
                <a:spcPts val="320"/>
              </a:spcBef>
              <a:spcAft>
                <a:spcPts val="0"/>
              </a:spcAft>
              <a:buClr>
                <a:srgbClr val="7F7F7F"/>
              </a:buClr>
              <a:buSzPts val="1600"/>
              <a:buChar char="o"/>
              <a:defRPr/>
            </a:lvl8pPr>
            <a:lvl9pPr indent="-330200" lvl="8" marL="4114800" algn="l">
              <a:spcBef>
                <a:spcPts val="320"/>
              </a:spcBef>
              <a:spcAft>
                <a:spcPts val="0"/>
              </a:spcAft>
              <a:buClr>
                <a:srgbClr val="7F7F7F"/>
              </a:buClr>
              <a:buSzPts val="1600"/>
              <a:buFont typeface="Arial"/>
              <a:buChar char="•"/>
              <a:defRPr/>
            </a:lvl9pPr>
          </a:lstStyle>
          <a:p/>
        </p:txBody>
      </p:sp>
      <p:sp>
        <p:nvSpPr>
          <p:cNvPr id="26" name="Google Shape;26;p19"/>
          <p:cNvSpPr txBox="1"/>
          <p:nvPr/>
        </p:nvSpPr>
        <p:spPr>
          <a:xfrm>
            <a:off x="2339752" y="4418148"/>
            <a:ext cx="6120680" cy="55399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1" lang="it-IT" sz="1000">
                <a:solidFill>
                  <a:srgbClr val="ABB2B5"/>
                </a:solidFill>
                <a:latin typeface="Arial Narrow"/>
                <a:ea typeface="Arial Narrow"/>
                <a:cs typeface="Arial Narrow"/>
                <a:sym typeface="Arial Narrow"/>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a:t>
            </a:r>
            <a:endParaRPr sz="1000">
              <a:solidFill>
                <a:srgbClr val="ABB2B5"/>
              </a:solidFill>
              <a:latin typeface="Arial Narrow"/>
              <a:ea typeface="Arial Narrow"/>
              <a:cs typeface="Arial Narrow"/>
              <a:sym typeface="Arial Narrow"/>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Contenuto e Disclaimer">
  <p:cSld name="1_Contenuto e Disclaimer">
    <p:spTree>
      <p:nvGrpSpPr>
        <p:cNvPr id="27" name="Shape 27"/>
        <p:cNvGrpSpPr/>
        <p:nvPr/>
      </p:nvGrpSpPr>
      <p:grpSpPr>
        <a:xfrm>
          <a:off x="0" y="0"/>
          <a:ext cx="0" cy="0"/>
          <a:chOff x="0" y="0"/>
          <a:chExt cx="0" cy="0"/>
        </a:xfrm>
      </p:grpSpPr>
      <p:sp>
        <p:nvSpPr>
          <p:cNvPr id="28" name="Google Shape;28;p20"/>
          <p:cNvSpPr txBox="1"/>
          <p:nvPr>
            <p:ph type="ctrTitle"/>
          </p:nvPr>
        </p:nvSpPr>
        <p:spPr>
          <a:xfrm>
            <a:off x="685800" y="555526"/>
            <a:ext cx="7772400" cy="432048"/>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Clr>
                <a:srgbClr val="006EB6"/>
              </a:buClr>
              <a:buSzPts val="2500"/>
              <a:buFont typeface="Yanone Kaffeesatz"/>
              <a:buNone/>
              <a:defRPr sz="2500">
                <a:solidFill>
                  <a:srgbClr val="006EB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20"/>
          <p:cNvSpPr txBox="1"/>
          <p:nvPr>
            <p:ph idx="1" type="subTitle"/>
          </p:nvPr>
        </p:nvSpPr>
        <p:spPr>
          <a:xfrm>
            <a:off x="683568" y="1059582"/>
            <a:ext cx="6400800" cy="432048"/>
          </a:xfrm>
          <a:prstGeom prst="rect">
            <a:avLst/>
          </a:prstGeom>
          <a:noFill/>
          <a:ln>
            <a:noFill/>
          </a:ln>
        </p:spPr>
        <p:txBody>
          <a:bodyPr anchorCtr="0" anchor="t" bIns="45700" lIns="91425" spcFirstLastPara="1" rIns="91425" wrap="square" tIns="45700">
            <a:normAutofit/>
          </a:bodyPr>
          <a:lstStyle>
            <a:lvl1pPr lvl="0" algn="l">
              <a:spcBef>
                <a:spcPts val="320"/>
              </a:spcBef>
              <a:spcAft>
                <a:spcPts val="0"/>
              </a:spcAft>
              <a:buClr>
                <a:srgbClr val="595959"/>
              </a:buClr>
              <a:buSzPts val="1600"/>
              <a:buNone/>
              <a:defRPr i="1" sz="1600">
                <a:solidFill>
                  <a:srgbClr val="595959"/>
                </a:solidFill>
                <a:latin typeface="Open Sans"/>
                <a:ea typeface="Open Sans"/>
                <a:cs typeface="Open Sans"/>
                <a:sym typeface="Open Sans"/>
              </a:defRPr>
            </a:lvl1pPr>
            <a:lvl2pPr lvl="1" algn="ctr">
              <a:spcBef>
                <a:spcPts val="320"/>
              </a:spcBef>
              <a:spcAft>
                <a:spcPts val="0"/>
              </a:spcAft>
              <a:buClr>
                <a:srgbClr val="888888"/>
              </a:buClr>
              <a:buSzPts val="1600"/>
              <a:buNone/>
              <a:defRPr>
                <a:solidFill>
                  <a:srgbClr val="888888"/>
                </a:solidFill>
              </a:defRPr>
            </a:lvl2pPr>
            <a:lvl3pPr lvl="2" algn="ctr">
              <a:spcBef>
                <a:spcPts val="320"/>
              </a:spcBef>
              <a:spcAft>
                <a:spcPts val="0"/>
              </a:spcAft>
              <a:buClr>
                <a:srgbClr val="888888"/>
              </a:buClr>
              <a:buSzPts val="1600"/>
              <a:buNone/>
              <a:defRPr>
                <a:solidFill>
                  <a:srgbClr val="888888"/>
                </a:solidFill>
              </a:defRPr>
            </a:lvl3pPr>
            <a:lvl4pPr lvl="3" algn="ctr">
              <a:spcBef>
                <a:spcPts val="320"/>
              </a:spcBef>
              <a:spcAft>
                <a:spcPts val="0"/>
              </a:spcAft>
              <a:buClr>
                <a:srgbClr val="888888"/>
              </a:buClr>
              <a:buSzPts val="1600"/>
              <a:buNone/>
              <a:defRPr>
                <a:solidFill>
                  <a:srgbClr val="888888"/>
                </a:solidFill>
              </a:defRPr>
            </a:lvl4pPr>
            <a:lvl5pPr lvl="4" algn="ctr">
              <a:spcBef>
                <a:spcPts val="320"/>
              </a:spcBef>
              <a:spcAft>
                <a:spcPts val="0"/>
              </a:spcAft>
              <a:buClr>
                <a:srgbClr val="888888"/>
              </a:buClr>
              <a:buSzPts val="1600"/>
              <a:buNone/>
              <a:defRPr>
                <a:solidFill>
                  <a:srgbClr val="888888"/>
                </a:solidFill>
              </a:defRPr>
            </a:lvl5pPr>
            <a:lvl6pPr lvl="5" algn="ctr">
              <a:spcBef>
                <a:spcPts val="320"/>
              </a:spcBef>
              <a:spcAft>
                <a:spcPts val="0"/>
              </a:spcAft>
              <a:buClr>
                <a:srgbClr val="888888"/>
              </a:buClr>
              <a:buSzPts val="1600"/>
              <a:buNone/>
              <a:defRPr>
                <a:solidFill>
                  <a:srgbClr val="888888"/>
                </a:solidFill>
              </a:defRPr>
            </a:lvl6pPr>
            <a:lvl7pPr lvl="6" algn="ctr">
              <a:spcBef>
                <a:spcPts val="320"/>
              </a:spcBef>
              <a:spcAft>
                <a:spcPts val="0"/>
              </a:spcAft>
              <a:buClr>
                <a:srgbClr val="888888"/>
              </a:buClr>
              <a:buSzPts val="1600"/>
              <a:buNone/>
              <a:defRPr>
                <a:solidFill>
                  <a:srgbClr val="888888"/>
                </a:solidFill>
              </a:defRPr>
            </a:lvl7pPr>
            <a:lvl8pPr lvl="7" algn="ctr">
              <a:spcBef>
                <a:spcPts val="320"/>
              </a:spcBef>
              <a:spcAft>
                <a:spcPts val="0"/>
              </a:spcAft>
              <a:buClr>
                <a:srgbClr val="888888"/>
              </a:buClr>
              <a:buSzPts val="1600"/>
              <a:buNone/>
              <a:defRPr>
                <a:solidFill>
                  <a:srgbClr val="888888"/>
                </a:solidFill>
              </a:defRPr>
            </a:lvl8pPr>
            <a:lvl9pPr lvl="8" algn="ctr">
              <a:spcBef>
                <a:spcPts val="320"/>
              </a:spcBef>
              <a:spcAft>
                <a:spcPts val="0"/>
              </a:spcAft>
              <a:buClr>
                <a:srgbClr val="888888"/>
              </a:buClr>
              <a:buSzPts val="1600"/>
              <a:buNone/>
              <a:defRPr>
                <a:solidFill>
                  <a:srgbClr val="888888"/>
                </a:solidFill>
              </a:defRPr>
            </a:lvl9pPr>
          </a:lstStyle>
          <a:p/>
        </p:txBody>
      </p:sp>
      <p:sp>
        <p:nvSpPr>
          <p:cNvPr id="30" name="Google Shape;30;p20"/>
          <p:cNvSpPr txBox="1"/>
          <p:nvPr>
            <p:ph idx="2" type="body"/>
          </p:nvPr>
        </p:nvSpPr>
        <p:spPr>
          <a:xfrm>
            <a:off x="678396" y="1563638"/>
            <a:ext cx="7787208" cy="2736304"/>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rgbClr val="595959"/>
              </a:buClr>
              <a:buSzPts val="1800"/>
              <a:buChar char="•"/>
              <a:defRPr>
                <a:latin typeface="Open Sans"/>
                <a:ea typeface="Open Sans"/>
                <a:cs typeface="Open Sans"/>
                <a:sym typeface="Open Sans"/>
              </a:defRPr>
            </a:lvl1pPr>
            <a:lvl2pPr indent="-330200" lvl="1" marL="914400" algn="l">
              <a:spcBef>
                <a:spcPts val="320"/>
              </a:spcBef>
              <a:spcAft>
                <a:spcPts val="0"/>
              </a:spcAft>
              <a:buClr>
                <a:srgbClr val="595959"/>
              </a:buClr>
              <a:buSzPts val="1600"/>
              <a:buChar char="o"/>
              <a:defRPr>
                <a:latin typeface="Open Sans"/>
                <a:ea typeface="Open Sans"/>
                <a:cs typeface="Open Sans"/>
                <a:sym typeface="Open Sans"/>
              </a:defRPr>
            </a:lvl2pPr>
            <a:lvl3pPr indent="-330200" lvl="2" marL="1371600" algn="l">
              <a:spcBef>
                <a:spcPts val="320"/>
              </a:spcBef>
              <a:spcAft>
                <a:spcPts val="0"/>
              </a:spcAft>
              <a:buClr>
                <a:srgbClr val="595959"/>
              </a:buClr>
              <a:buSzPts val="1600"/>
              <a:buChar char="•"/>
              <a:defRPr>
                <a:latin typeface="Open Sans"/>
                <a:ea typeface="Open Sans"/>
                <a:cs typeface="Open Sans"/>
                <a:sym typeface="Open Sans"/>
              </a:defRPr>
            </a:lvl3pPr>
            <a:lvl4pPr indent="-330200" lvl="3" marL="1828800" algn="l">
              <a:spcBef>
                <a:spcPts val="320"/>
              </a:spcBef>
              <a:spcAft>
                <a:spcPts val="0"/>
              </a:spcAft>
              <a:buClr>
                <a:srgbClr val="595959"/>
              </a:buClr>
              <a:buSzPts val="1600"/>
              <a:buChar char="o"/>
              <a:defRPr>
                <a:latin typeface="Open Sans"/>
                <a:ea typeface="Open Sans"/>
                <a:cs typeface="Open Sans"/>
                <a:sym typeface="Open Sans"/>
              </a:defRPr>
            </a:lvl4pPr>
            <a:lvl5pPr indent="-330200" lvl="4" marL="2286000" algn="l">
              <a:spcBef>
                <a:spcPts val="320"/>
              </a:spcBef>
              <a:spcAft>
                <a:spcPts val="0"/>
              </a:spcAft>
              <a:buClr>
                <a:srgbClr val="595959"/>
              </a:buClr>
              <a:buSzPts val="1600"/>
              <a:buChar char="•"/>
              <a:defRPr>
                <a:latin typeface="Open Sans"/>
                <a:ea typeface="Open Sans"/>
                <a:cs typeface="Open Sans"/>
                <a:sym typeface="Open Sans"/>
              </a:defRPr>
            </a:lvl5pPr>
            <a:lvl6pPr indent="-330200" lvl="5" marL="2743200" algn="l">
              <a:spcBef>
                <a:spcPts val="320"/>
              </a:spcBef>
              <a:spcAft>
                <a:spcPts val="0"/>
              </a:spcAft>
              <a:buClr>
                <a:srgbClr val="7F7F7F"/>
              </a:buClr>
              <a:buSzPts val="1600"/>
              <a:buChar char="o"/>
              <a:defRPr/>
            </a:lvl6pPr>
            <a:lvl7pPr indent="-330200" lvl="6" marL="3200400" algn="l">
              <a:spcBef>
                <a:spcPts val="320"/>
              </a:spcBef>
              <a:spcAft>
                <a:spcPts val="0"/>
              </a:spcAft>
              <a:buClr>
                <a:srgbClr val="7F7F7F"/>
              </a:buClr>
              <a:buSzPts val="1600"/>
              <a:buChar char="•"/>
              <a:defRPr/>
            </a:lvl7pPr>
            <a:lvl8pPr indent="-330200" lvl="7" marL="3657600" algn="l">
              <a:spcBef>
                <a:spcPts val="320"/>
              </a:spcBef>
              <a:spcAft>
                <a:spcPts val="0"/>
              </a:spcAft>
              <a:buClr>
                <a:srgbClr val="7F7F7F"/>
              </a:buClr>
              <a:buSzPts val="1600"/>
              <a:buChar char="o"/>
              <a:defRPr/>
            </a:lvl8pPr>
            <a:lvl9pPr indent="-330200" lvl="8" marL="4114800" algn="l">
              <a:spcBef>
                <a:spcPts val="320"/>
              </a:spcBef>
              <a:spcAft>
                <a:spcPts val="0"/>
              </a:spcAft>
              <a:buClr>
                <a:srgbClr val="7F7F7F"/>
              </a:buClr>
              <a:buSzPts val="1600"/>
              <a:buFont typeface="Arial"/>
              <a:buChar char="•"/>
              <a:defRPr/>
            </a:lvl9pPr>
          </a:lstStyle>
          <a:p/>
        </p:txBody>
      </p:sp>
      <p:sp>
        <p:nvSpPr>
          <p:cNvPr id="31" name="Google Shape;31;p20"/>
          <p:cNvSpPr txBox="1"/>
          <p:nvPr/>
        </p:nvSpPr>
        <p:spPr>
          <a:xfrm>
            <a:off x="2339752" y="4418148"/>
            <a:ext cx="6120680" cy="55399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1" lang="it-IT" sz="1000">
                <a:solidFill>
                  <a:srgbClr val="ABB2B5"/>
                </a:solidFill>
                <a:latin typeface="Arial Narrow"/>
                <a:ea typeface="Arial Narrow"/>
                <a:cs typeface="Arial Narrow"/>
                <a:sym typeface="Arial Narrow"/>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a:t>
            </a:r>
            <a:endParaRPr sz="1000">
              <a:solidFill>
                <a:srgbClr val="ABB2B5"/>
              </a:solidFill>
              <a:latin typeface="Arial Narrow"/>
              <a:ea typeface="Arial Narrow"/>
              <a:cs typeface="Arial Narrow"/>
              <a:sym typeface="Arial Narrow"/>
            </a:endParaRPr>
          </a:p>
        </p:txBody>
      </p:sp>
      <p:pic>
        <p:nvPicPr>
          <p:cNvPr id="32" name="Google Shape;32;p20"/>
          <p:cNvPicPr preferRelativeResize="0"/>
          <p:nvPr/>
        </p:nvPicPr>
        <p:blipFill rotWithShape="1">
          <a:blip r:embed="rId2">
            <a:alphaModFix/>
          </a:blip>
          <a:srcRect b="0" l="0" r="0" t="0"/>
          <a:stretch/>
        </p:blipFill>
        <p:spPr>
          <a:xfrm>
            <a:off x="611560" y="4474219"/>
            <a:ext cx="1546893" cy="441856"/>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olo e contenuto" type="obj">
  <p:cSld name="OBJECT">
    <p:spTree>
      <p:nvGrpSpPr>
        <p:cNvPr id="33" name="Shape 33"/>
        <p:cNvGrpSpPr/>
        <p:nvPr/>
      </p:nvGrpSpPr>
      <p:grpSpPr>
        <a:xfrm>
          <a:off x="0" y="0"/>
          <a:ext cx="0" cy="0"/>
          <a:chOff x="0" y="0"/>
          <a:chExt cx="0" cy="0"/>
        </a:xfrm>
      </p:grpSpPr>
      <p:sp>
        <p:nvSpPr>
          <p:cNvPr id="34" name="Google Shape;34;p21"/>
          <p:cNvSpPr txBox="1"/>
          <p:nvPr>
            <p:ph type="title"/>
          </p:nvPr>
        </p:nvSpPr>
        <p:spPr>
          <a:xfrm>
            <a:off x="899592" y="0"/>
            <a:ext cx="7787208" cy="1200150"/>
          </a:xfrm>
          <a:prstGeom prst="rect">
            <a:avLst/>
          </a:prstGeom>
          <a:noFill/>
          <a:ln>
            <a:noFill/>
          </a:ln>
        </p:spPr>
        <p:txBody>
          <a:bodyPr anchorCtr="0" anchor="b" bIns="45700" lIns="91425" spcFirstLastPara="1" rIns="91425" wrap="square" tIns="45700">
            <a:noAutofit/>
          </a:bodyPr>
          <a:lstStyle>
            <a:lvl1pPr lvl="0" algn="l">
              <a:lnSpc>
                <a:spcPct val="165714"/>
              </a:lnSpc>
              <a:spcBef>
                <a:spcPts val="0"/>
              </a:spcBef>
              <a:spcAft>
                <a:spcPts val="0"/>
              </a:spcAft>
              <a:buClr>
                <a:srgbClr val="006EB6"/>
              </a:buClr>
              <a:buSzPts val="3500"/>
              <a:buFont typeface="Yanone Kaffeesatz"/>
              <a:buNone/>
              <a:defRPr>
                <a:solidFill>
                  <a:srgbClr val="006EB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21"/>
          <p:cNvSpPr txBox="1"/>
          <p:nvPr>
            <p:ph idx="1" type="body"/>
          </p:nvPr>
        </p:nvSpPr>
        <p:spPr>
          <a:xfrm>
            <a:off x="899592" y="1200151"/>
            <a:ext cx="7787208" cy="3394472"/>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rgbClr val="595959"/>
              </a:buClr>
              <a:buSzPts val="1800"/>
              <a:buChar char="•"/>
              <a:defRPr>
                <a:latin typeface="Open Sans"/>
                <a:ea typeface="Open Sans"/>
                <a:cs typeface="Open Sans"/>
                <a:sym typeface="Open Sans"/>
              </a:defRPr>
            </a:lvl1pPr>
            <a:lvl2pPr indent="-330200" lvl="1" marL="914400" algn="l">
              <a:spcBef>
                <a:spcPts val="320"/>
              </a:spcBef>
              <a:spcAft>
                <a:spcPts val="0"/>
              </a:spcAft>
              <a:buClr>
                <a:srgbClr val="595959"/>
              </a:buClr>
              <a:buSzPts val="1600"/>
              <a:buChar char="o"/>
              <a:defRPr>
                <a:latin typeface="Open Sans"/>
                <a:ea typeface="Open Sans"/>
                <a:cs typeface="Open Sans"/>
                <a:sym typeface="Open Sans"/>
              </a:defRPr>
            </a:lvl2pPr>
            <a:lvl3pPr indent="-330200" lvl="2" marL="1371600" algn="l">
              <a:spcBef>
                <a:spcPts val="320"/>
              </a:spcBef>
              <a:spcAft>
                <a:spcPts val="0"/>
              </a:spcAft>
              <a:buClr>
                <a:srgbClr val="595959"/>
              </a:buClr>
              <a:buSzPts val="1600"/>
              <a:buChar char="•"/>
              <a:defRPr>
                <a:latin typeface="Open Sans"/>
                <a:ea typeface="Open Sans"/>
                <a:cs typeface="Open Sans"/>
                <a:sym typeface="Open Sans"/>
              </a:defRPr>
            </a:lvl3pPr>
            <a:lvl4pPr indent="-330200" lvl="3" marL="1828800" algn="l">
              <a:spcBef>
                <a:spcPts val="320"/>
              </a:spcBef>
              <a:spcAft>
                <a:spcPts val="0"/>
              </a:spcAft>
              <a:buClr>
                <a:srgbClr val="595959"/>
              </a:buClr>
              <a:buSzPts val="1600"/>
              <a:buChar char="o"/>
              <a:defRPr>
                <a:latin typeface="Open Sans"/>
                <a:ea typeface="Open Sans"/>
                <a:cs typeface="Open Sans"/>
                <a:sym typeface="Open Sans"/>
              </a:defRPr>
            </a:lvl4pPr>
            <a:lvl5pPr indent="-330200" lvl="4" marL="2286000" algn="l">
              <a:spcBef>
                <a:spcPts val="320"/>
              </a:spcBef>
              <a:spcAft>
                <a:spcPts val="0"/>
              </a:spcAft>
              <a:buClr>
                <a:srgbClr val="595959"/>
              </a:buClr>
              <a:buSzPts val="1600"/>
              <a:buChar char="•"/>
              <a:defRPr>
                <a:latin typeface="Open Sans"/>
                <a:ea typeface="Open Sans"/>
                <a:cs typeface="Open Sans"/>
                <a:sym typeface="Open Sans"/>
              </a:defRPr>
            </a:lvl5pPr>
            <a:lvl6pPr indent="-330200" lvl="5" marL="2743200" algn="l">
              <a:spcBef>
                <a:spcPts val="320"/>
              </a:spcBef>
              <a:spcAft>
                <a:spcPts val="0"/>
              </a:spcAft>
              <a:buClr>
                <a:srgbClr val="7F7F7F"/>
              </a:buClr>
              <a:buSzPts val="1600"/>
              <a:buChar char="o"/>
              <a:defRPr/>
            </a:lvl6pPr>
            <a:lvl7pPr indent="-330200" lvl="6" marL="3200400" algn="l">
              <a:spcBef>
                <a:spcPts val="320"/>
              </a:spcBef>
              <a:spcAft>
                <a:spcPts val="0"/>
              </a:spcAft>
              <a:buClr>
                <a:srgbClr val="7F7F7F"/>
              </a:buClr>
              <a:buSzPts val="1600"/>
              <a:buChar char="•"/>
              <a:defRPr/>
            </a:lvl7pPr>
            <a:lvl8pPr indent="-330200" lvl="7" marL="3657600" algn="l">
              <a:spcBef>
                <a:spcPts val="320"/>
              </a:spcBef>
              <a:spcAft>
                <a:spcPts val="0"/>
              </a:spcAft>
              <a:buClr>
                <a:srgbClr val="7F7F7F"/>
              </a:buClr>
              <a:buSzPts val="1600"/>
              <a:buChar char="o"/>
              <a:defRPr/>
            </a:lvl8pPr>
            <a:lvl9pPr indent="-330200" lvl="8" marL="4114800" algn="l">
              <a:spcBef>
                <a:spcPts val="320"/>
              </a:spcBef>
              <a:spcAft>
                <a:spcPts val="0"/>
              </a:spcAft>
              <a:buClr>
                <a:srgbClr val="7F7F7F"/>
              </a:buClr>
              <a:buSzPts val="1600"/>
              <a:buFont typeface="Arial"/>
              <a:buChar char="•"/>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ntestazione sezione" type="secHead">
  <p:cSld name="SECTION_HEADER">
    <p:spTree>
      <p:nvGrpSpPr>
        <p:cNvPr id="36" name="Shape 36"/>
        <p:cNvGrpSpPr/>
        <p:nvPr/>
      </p:nvGrpSpPr>
      <p:grpSpPr>
        <a:xfrm>
          <a:off x="0" y="0"/>
          <a:ext cx="0" cy="0"/>
          <a:chOff x="0" y="0"/>
          <a:chExt cx="0" cy="0"/>
        </a:xfrm>
      </p:grpSpPr>
      <p:sp>
        <p:nvSpPr>
          <p:cNvPr id="37" name="Google Shape;37;p22"/>
          <p:cNvSpPr txBox="1"/>
          <p:nvPr>
            <p:ph type="title"/>
          </p:nvPr>
        </p:nvSpPr>
        <p:spPr>
          <a:xfrm>
            <a:off x="722313" y="1028701"/>
            <a:ext cx="7772400" cy="1878806"/>
          </a:xfrm>
          <a:prstGeom prst="rect">
            <a:avLst/>
          </a:prstGeom>
          <a:noFill/>
          <a:ln>
            <a:noFill/>
          </a:ln>
        </p:spPr>
        <p:txBody>
          <a:bodyPr anchorCtr="0" anchor="b" bIns="45700" lIns="91425" spcFirstLastPara="1" rIns="91425" wrap="square" tIns="45700">
            <a:noAutofit/>
          </a:bodyPr>
          <a:lstStyle>
            <a:lvl1pPr lvl="0" algn="ctr">
              <a:lnSpc>
                <a:spcPct val="100000"/>
              </a:lnSpc>
              <a:spcBef>
                <a:spcPts val="0"/>
              </a:spcBef>
              <a:spcAft>
                <a:spcPts val="0"/>
              </a:spcAft>
              <a:buClr>
                <a:srgbClr val="006EB6"/>
              </a:buClr>
              <a:buSzPts val="3500"/>
              <a:buFont typeface="Yanone Kaffeesatz"/>
              <a:buNone/>
              <a:defRPr b="1" sz="3500">
                <a:solidFill>
                  <a:srgbClr val="006EB6"/>
                </a:solidFill>
                <a:latin typeface="Yanone Kaffeesatz"/>
                <a:ea typeface="Yanone Kaffeesatz"/>
                <a:cs typeface="Yanone Kaffeesatz"/>
                <a:sym typeface="Yanone Kaffeesatz"/>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8" name="Google Shape;38;p22"/>
          <p:cNvSpPr txBox="1"/>
          <p:nvPr>
            <p:ph idx="1" type="body"/>
          </p:nvPr>
        </p:nvSpPr>
        <p:spPr>
          <a:xfrm>
            <a:off x="722313" y="3051573"/>
            <a:ext cx="7772400" cy="848915"/>
          </a:xfrm>
          <a:prstGeom prst="rect">
            <a:avLst/>
          </a:prstGeom>
          <a:noFill/>
          <a:ln>
            <a:noFill/>
          </a:ln>
        </p:spPr>
        <p:txBody>
          <a:bodyPr anchorCtr="0" anchor="t" bIns="45700" lIns="91425" spcFirstLastPara="1" rIns="91425" wrap="square" tIns="45700">
            <a:normAutofit/>
          </a:bodyPr>
          <a:lstStyle>
            <a:lvl1pPr indent="-228600" lvl="0" marL="457200" algn="ctr">
              <a:spcBef>
                <a:spcPts val="400"/>
              </a:spcBef>
              <a:spcAft>
                <a:spcPts val="0"/>
              </a:spcAft>
              <a:buClr>
                <a:srgbClr val="595959"/>
              </a:buClr>
              <a:buSzPts val="2000"/>
              <a:buNone/>
              <a:defRPr i="1" sz="2000">
                <a:solidFill>
                  <a:srgbClr val="595959"/>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Diapositiva titolo" showMasterSp="0">
  <p:cSld name="2_Diapositiva titolo">
    <p:spTree>
      <p:nvGrpSpPr>
        <p:cNvPr id="39" name="Shape 39"/>
        <p:cNvGrpSpPr/>
        <p:nvPr/>
      </p:nvGrpSpPr>
      <p:grpSpPr>
        <a:xfrm>
          <a:off x="0" y="0"/>
          <a:ext cx="0" cy="0"/>
          <a:chOff x="0" y="0"/>
          <a:chExt cx="0" cy="0"/>
        </a:xfrm>
      </p:grpSpPr>
      <p:sp>
        <p:nvSpPr>
          <p:cNvPr id="40" name="Google Shape;40;p23"/>
          <p:cNvSpPr/>
          <p:nvPr/>
        </p:nvSpPr>
        <p:spPr>
          <a:xfrm>
            <a:off x="-724" y="-56336"/>
            <a:ext cx="9181236" cy="5220374"/>
          </a:xfrm>
          <a:prstGeom prst="rect">
            <a:avLst/>
          </a:prstGeom>
          <a:gradFill>
            <a:gsLst>
              <a:gs pos="0">
                <a:srgbClr val="006EB6"/>
              </a:gs>
              <a:gs pos="100000">
                <a:srgbClr val="013191"/>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alatino Linotype"/>
              <a:ea typeface="Palatino Linotype"/>
              <a:cs typeface="Palatino Linotype"/>
              <a:sym typeface="Palatino Linotype"/>
            </a:endParaRPr>
          </a:p>
        </p:txBody>
      </p:sp>
      <p:pic>
        <p:nvPicPr>
          <p:cNvPr descr="K:\Materiale CESIE\Logo\CESIE_Logo_Vector - white-02.png" id="41" name="Google Shape;41;p23"/>
          <p:cNvPicPr preferRelativeResize="0"/>
          <p:nvPr/>
        </p:nvPicPr>
        <p:blipFill rotWithShape="1">
          <a:blip r:embed="rId2">
            <a:alphaModFix/>
          </a:blip>
          <a:srcRect b="0" l="0" r="0" t="0"/>
          <a:stretch/>
        </p:blipFill>
        <p:spPr>
          <a:xfrm>
            <a:off x="3124200" y="1059582"/>
            <a:ext cx="2895600" cy="676168"/>
          </a:xfrm>
          <a:prstGeom prst="rect">
            <a:avLst/>
          </a:prstGeom>
          <a:noFill/>
          <a:ln>
            <a:noFill/>
          </a:ln>
        </p:spPr>
      </p:pic>
      <p:pic>
        <p:nvPicPr>
          <p:cNvPr id="42" name="Google Shape;42;p23"/>
          <p:cNvPicPr preferRelativeResize="0"/>
          <p:nvPr/>
        </p:nvPicPr>
        <p:blipFill rotWithShape="1">
          <a:blip r:embed="rId3">
            <a:alphaModFix/>
          </a:blip>
          <a:srcRect b="0" l="0" r="1953" t="0"/>
          <a:stretch/>
        </p:blipFill>
        <p:spPr>
          <a:xfrm>
            <a:off x="3154680" y="3232798"/>
            <a:ext cx="2834640" cy="982984"/>
          </a:xfrm>
          <a:prstGeom prst="rect">
            <a:avLst/>
          </a:prstGeom>
          <a:noFill/>
          <a:ln>
            <a:noFill/>
          </a:ln>
        </p:spPr>
      </p:pic>
      <p:pic>
        <p:nvPicPr>
          <p:cNvPr descr="K:\Materiale CESIE\PPT\address.png" id="43" name="Google Shape;43;p23"/>
          <p:cNvPicPr preferRelativeResize="0"/>
          <p:nvPr/>
        </p:nvPicPr>
        <p:blipFill rotWithShape="1">
          <a:blip r:embed="rId4">
            <a:alphaModFix/>
          </a:blip>
          <a:srcRect b="0" l="0" r="929" t="0"/>
          <a:stretch/>
        </p:blipFill>
        <p:spPr>
          <a:xfrm>
            <a:off x="3175397" y="2374930"/>
            <a:ext cx="2793206" cy="47366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1.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theme" Target="../theme/theme1.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pic>
        <p:nvPicPr>
          <p:cNvPr id="10" name="Google Shape;10;p16"/>
          <p:cNvPicPr preferRelativeResize="0"/>
          <p:nvPr/>
        </p:nvPicPr>
        <p:blipFill rotWithShape="1">
          <a:blip r:embed="rId1">
            <a:alphaModFix/>
          </a:blip>
          <a:srcRect b="0" l="0" r="0" t="0"/>
          <a:stretch/>
        </p:blipFill>
        <p:spPr>
          <a:xfrm>
            <a:off x="5004048" y="1028907"/>
            <a:ext cx="4605166" cy="4890685"/>
          </a:xfrm>
          <a:prstGeom prst="rect">
            <a:avLst/>
          </a:prstGeom>
          <a:noFill/>
          <a:ln>
            <a:noFill/>
          </a:ln>
        </p:spPr>
      </p:pic>
      <p:sp>
        <p:nvSpPr>
          <p:cNvPr id="11" name="Google Shape;11;p16"/>
          <p:cNvSpPr txBox="1"/>
          <p:nvPr>
            <p:ph type="title"/>
          </p:nvPr>
        </p:nvSpPr>
        <p:spPr>
          <a:xfrm>
            <a:off x="899592" y="0"/>
            <a:ext cx="7787208" cy="1200150"/>
          </a:xfrm>
          <a:prstGeom prst="rect">
            <a:avLst/>
          </a:prstGeom>
          <a:noFill/>
          <a:ln>
            <a:noFill/>
          </a:ln>
        </p:spPr>
        <p:txBody>
          <a:bodyPr anchorCtr="0" anchor="b" bIns="45700" lIns="91425" spcFirstLastPara="1" rIns="91425" wrap="square" tIns="45700">
            <a:noAutofit/>
          </a:bodyPr>
          <a:lstStyle>
            <a:lvl1pPr lvl="0" marR="0" rtl="0" algn="l">
              <a:lnSpc>
                <a:spcPct val="165714"/>
              </a:lnSpc>
              <a:spcBef>
                <a:spcPts val="0"/>
              </a:spcBef>
              <a:spcAft>
                <a:spcPts val="0"/>
              </a:spcAft>
              <a:buClr>
                <a:srgbClr val="006EB6"/>
              </a:buClr>
              <a:buSzPts val="3500"/>
              <a:buFont typeface="Yanone Kaffeesatz"/>
              <a:buNone/>
              <a:defRPr b="0" i="0" sz="3500" u="none" cap="none" strike="noStrike">
                <a:solidFill>
                  <a:srgbClr val="006EB6"/>
                </a:solidFill>
                <a:latin typeface="Yanone Kaffeesatz"/>
                <a:ea typeface="Yanone Kaffeesatz"/>
                <a:cs typeface="Yanone Kaffeesatz"/>
                <a:sym typeface="Yanone Kaffeesatz"/>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2" name="Google Shape;12;p16"/>
          <p:cNvSpPr txBox="1"/>
          <p:nvPr>
            <p:ph idx="1" type="body"/>
          </p:nvPr>
        </p:nvSpPr>
        <p:spPr>
          <a:xfrm>
            <a:off x="899592" y="1200151"/>
            <a:ext cx="7787208" cy="3394472"/>
          </a:xfrm>
          <a:prstGeom prst="rect">
            <a:avLst/>
          </a:prstGeom>
          <a:noFill/>
          <a:ln>
            <a:noFill/>
          </a:ln>
        </p:spPr>
        <p:txBody>
          <a:bodyPr anchorCtr="0" anchor="t" bIns="45700" lIns="91425" spcFirstLastPara="1" rIns="91425" wrap="square" tIns="45700">
            <a:normAutofit/>
          </a:bodyPr>
          <a:lstStyle>
            <a:lvl1pPr indent="-342900" lvl="0" marL="457200" marR="0" rtl="0" algn="l">
              <a:spcBef>
                <a:spcPts val="360"/>
              </a:spcBef>
              <a:spcAft>
                <a:spcPts val="0"/>
              </a:spcAft>
              <a:buClr>
                <a:srgbClr val="595959"/>
              </a:buClr>
              <a:buSzPts val="1800"/>
              <a:buFont typeface="Arial"/>
              <a:buChar char="•"/>
              <a:defRPr b="0" i="0" sz="1800" u="none" cap="none" strike="noStrike">
                <a:solidFill>
                  <a:srgbClr val="595959"/>
                </a:solidFill>
                <a:latin typeface="Open Sans"/>
                <a:ea typeface="Open Sans"/>
                <a:cs typeface="Open Sans"/>
                <a:sym typeface="Open Sans"/>
              </a:defRPr>
            </a:lvl1pPr>
            <a:lvl2pPr indent="-330200" lvl="1" marL="914400" marR="0" rtl="0" algn="l">
              <a:spcBef>
                <a:spcPts val="320"/>
              </a:spcBef>
              <a:spcAft>
                <a:spcPts val="0"/>
              </a:spcAft>
              <a:buClr>
                <a:srgbClr val="595959"/>
              </a:buClr>
              <a:buSzPts val="1600"/>
              <a:buFont typeface="Courier New"/>
              <a:buChar char="o"/>
              <a:defRPr b="0" i="0" sz="1600" u="none" cap="none" strike="noStrike">
                <a:solidFill>
                  <a:srgbClr val="595959"/>
                </a:solidFill>
                <a:latin typeface="Open Sans"/>
                <a:ea typeface="Open Sans"/>
                <a:cs typeface="Open Sans"/>
                <a:sym typeface="Open Sans"/>
              </a:defRPr>
            </a:lvl2pPr>
            <a:lvl3pPr indent="-330200" lvl="2" marL="1371600" marR="0" rtl="0" algn="l">
              <a:spcBef>
                <a:spcPts val="320"/>
              </a:spcBef>
              <a:spcAft>
                <a:spcPts val="0"/>
              </a:spcAft>
              <a:buClr>
                <a:srgbClr val="595959"/>
              </a:buClr>
              <a:buSzPts val="1600"/>
              <a:buFont typeface="Arial"/>
              <a:buChar char="•"/>
              <a:defRPr b="0" i="0" sz="1600" u="none" cap="none" strike="noStrike">
                <a:solidFill>
                  <a:srgbClr val="595959"/>
                </a:solidFill>
                <a:latin typeface="Open Sans"/>
                <a:ea typeface="Open Sans"/>
                <a:cs typeface="Open Sans"/>
                <a:sym typeface="Open Sans"/>
              </a:defRPr>
            </a:lvl3pPr>
            <a:lvl4pPr indent="-330200" lvl="3" marL="1828800" marR="0" rtl="0" algn="l">
              <a:spcBef>
                <a:spcPts val="320"/>
              </a:spcBef>
              <a:spcAft>
                <a:spcPts val="0"/>
              </a:spcAft>
              <a:buClr>
                <a:srgbClr val="595959"/>
              </a:buClr>
              <a:buSzPts val="1600"/>
              <a:buFont typeface="Courier New"/>
              <a:buChar char="o"/>
              <a:defRPr b="0" i="0" sz="1600" u="none" cap="none" strike="noStrike">
                <a:solidFill>
                  <a:srgbClr val="595959"/>
                </a:solidFill>
                <a:latin typeface="Open Sans"/>
                <a:ea typeface="Open Sans"/>
                <a:cs typeface="Open Sans"/>
                <a:sym typeface="Open Sans"/>
              </a:defRPr>
            </a:lvl4pPr>
            <a:lvl5pPr indent="-330200" lvl="4" marL="2286000" marR="0" rtl="0" algn="l">
              <a:spcBef>
                <a:spcPts val="320"/>
              </a:spcBef>
              <a:spcAft>
                <a:spcPts val="0"/>
              </a:spcAft>
              <a:buClr>
                <a:srgbClr val="595959"/>
              </a:buClr>
              <a:buSzPts val="1600"/>
              <a:buFont typeface="Arial"/>
              <a:buChar char="•"/>
              <a:defRPr b="0" i="0" sz="1600" u="none" cap="none" strike="noStrike">
                <a:solidFill>
                  <a:srgbClr val="595959"/>
                </a:solidFill>
                <a:latin typeface="Open Sans"/>
                <a:ea typeface="Open Sans"/>
                <a:cs typeface="Open Sans"/>
                <a:sym typeface="Open Sans"/>
              </a:defRPr>
            </a:lvl5pPr>
            <a:lvl6pPr indent="-330200" lvl="5" marL="2743200" marR="0" rtl="0" algn="l">
              <a:spcBef>
                <a:spcPts val="320"/>
              </a:spcBef>
              <a:spcAft>
                <a:spcPts val="0"/>
              </a:spcAft>
              <a:buClr>
                <a:srgbClr val="7F7F7F"/>
              </a:buClr>
              <a:buSzPts val="1600"/>
              <a:buFont typeface="Courier New"/>
              <a:buChar char="o"/>
              <a:defRPr b="0" i="0" sz="1600" u="none" cap="none" strike="noStrike">
                <a:solidFill>
                  <a:srgbClr val="7F7F7F"/>
                </a:solidFill>
                <a:latin typeface="Century Gothic"/>
                <a:ea typeface="Century Gothic"/>
                <a:cs typeface="Century Gothic"/>
                <a:sym typeface="Century Gothic"/>
              </a:defRPr>
            </a:lvl6pPr>
            <a:lvl7pPr indent="-330200" lvl="6" marL="3200400" marR="0" rtl="0" algn="l">
              <a:spcBef>
                <a:spcPts val="320"/>
              </a:spcBef>
              <a:spcAft>
                <a:spcPts val="0"/>
              </a:spcAft>
              <a:buClr>
                <a:srgbClr val="7F7F7F"/>
              </a:buClr>
              <a:buSzPts val="1600"/>
              <a:buFont typeface="Arial"/>
              <a:buChar char="•"/>
              <a:defRPr b="0" i="0" sz="1600" u="none" cap="none" strike="noStrike">
                <a:solidFill>
                  <a:srgbClr val="7F7F7F"/>
                </a:solidFill>
                <a:latin typeface="Century Gothic"/>
                <a:ea typeface="Century Gothic"/>
                <a:cs typeface="Century Gothic"/>
                <a:sym typeface="Century Gothic"/>
              </a:defRPr>
            </a:lvl7pPr>
            <a:lvl8pPr indent="-330200" lvl="7" marL="3657600" marR="0" rtl="0" algn="l">
              <a:spcBef>
                <a:spcPts val="320"/>
              </a:spcBef>
              <a:spcAft>
                <a:spcPts val="0"/>
              </a:spcAft>
              <a:buClr>
                <a:srgbClr val="7F7F7F"/>
              </a:buClr>
              <a:buSzPts val="1600"/>
              <a:buFont typeface="Courier New"/>
              <a:buChar char="o"/>
              <a:defRPr b="0" i="0" sz="1600" u="none" cap="none" strike="noStrike">
                <a:solidFill>
                  <a:srgbClr val="7F7F7F"/>
                </a:solidFill>
                <a:latin typeface="Century Gothic"/>
                <a:ea typeface="Century Gothic"/>
                <a:cs typeface="Century Gothic"/>
                <a:sym typeface="Century Gothic"/>
              </a:defRPr>
            </a:lvl8pPr>
            <a:lvl9pPr indent="-330200" lvl="8" marL="4114800" marR="0" rtl="0" algn="l">
              <a:spcBef>
                <a:spcPts val="320"/>
              </a:spcBef>
              <a:spcAft>
                <a:spcPts val="0"/>
              </a:spcAft>
              <a:buClr>
                <a:srgbClr val="7F7F7F"/>
              </a:buClr>
              <a:buSzPts val="1600"/>
              <a:buFont typeface="Arial"/>
              <a:buChar char="•"/>
              <a:defRPr b="0" i="0" sz="1600" u="none" cap="none" strike="noStrike">
                <a:solidFill>
                  <a:srgbClr val="7F7F7F"/>
                </a:solidFill>
                <a:latin typeface="Century Gothic"/>
                <a:ea typeface="Century Gothic"/>
                <a:cs typeface="Century Gothic"/>
                <a:sym typeface="Century Gothic"/>
              </a:defRPr>
            </a:lvl9pPr>
          </a:lstStyle>
          <a:p/>
        </p:txBody>
      </p:sp>
      <p:sp>
        <p:nvSpPr>
          <p:cNvPr id="13" name="Google Shape;13;p16"/>
          <p:cNvSpPr/>
          <p:nvPr/>
        </p:nvSpPr>
        <p:spPr>
          <a:xfrm>
            <a:off x="-180528" y="-20538"/>
            <a:ext cx="9505056" cy="360040"/>
          </a:xfrm>
          <a:prstGeom prst="rect">
            <a:avLst/>
          </a:prstGeom>
          <a:gradFill>
            <a:gsLst>
              <a:gs pos="0">
                <a:srgbClr val="006EB6"/>
              </a:gs>
              <a:gs pos="28000">
                <a:srgbClr val="006EB6"/>
              </a:gs>
              <a:gs pos="80000">
                <a:srgbClr val="013191"/>
              </a:gs>
              <a:gs pos="100000">
                <a:srgbClr val="013191"/>
              </a:gs>
            </a:gsLst>
            <a:lin ang="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alatino Linotype"/>
              <a:ea typeface="Palatino Linotype"/>
              <a:cs typeface="Palatino Linotype"/>
              <a:sym typeface="Palatino Linotype"/>
            </a:endParaRPr>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jpg"/><Relationship Id="rId4" Type="http://schemas.openxmlformats.org/officeDocument/2006/relationships/image" Target="../media/image6.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8.png"/><Relationship Id="rId4" Type="http://schemas.openxmlformats.org/officeDocument/2006/relationships/image" Target="../media/image6.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8.png"/><Relationship Id="rId4" Type="http://schemas.openxmlformats.org/officeDocument/2006/relationships/image" Target="../media/image6.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8.png"/><Relationship Id="rId4" Type="http://schemas.openxmlformats.org/officeDocument/2006/relationships/image" Target="../media/image6.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8.png"/><Relationship Id="rId4" Type="http://schemas.openxmlformats.org/officeDocument/2006/relationships/image" Target="../media/image6.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8.png"/><Relationship Id="rId4" Type="http://schemas.openxmlformats.org/officeDocument/2006/relationships/image" Target="../media/image6.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8.png"/><Relationship Id="rId4" Type="http://schemas.openxmlformats.org/officeDocument/2006/relationships/image" Target="../media/image6.jpg"/><Relationship Id="rId9" Type="http://schemas.openxmlformats.org/officeDocument/2006/relationships/hyperlink" Target="https://apps.who.int/iris/bitstream/handle/10665/44228/9789243594361_spa.pdf;jsessionid=276827C86962E00B65D87C0FFD936131?sequence=1" TargetMode="External"/><Relationship Id="rId5" Type="http://schemas.openxmlformats.org/officeDocument/2006/relationships/hyperlink" Target="http://www.observatoriodelainfancia.mscbs.gob.es/infanciaEspana/home.htm" TargetMode="External"/><Relationship Id="rId6" Type="http://schemas.openxmlformats.org/officeDocument/2006/relationships/hyperlink" Target="https://prevensi.es/sobre-prevensi/" TargetMode="External"/><Relationship Id="rId7" Type="http://schemas.openxmlformats.org/officeDocument/2006/relationships/hyperlink" Target="https://www.unicef.es/educa/biblioteca/abuso-sexual-infantil-fuera-de-juego" TargetMode="External"/><Relationship Id="rId8" Type="http://schemas.openxmlformats.org/officeDocument/2006/relationships/hyperlink" Target="http://maltratoinfantilydiscapacidad.es/"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8.png"/><Relationship Id="rId4" Type="http://schemas.openxmlformats.org/officeDocument/2006/relationships/image" Target="../media/image6.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8.png"/><Relationship Id="rId4" Type="http://schemas.openxmlformats.org/officeDocument/2006/relationships/image" Target="../media/image6.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8.png"/><Relationship Id="rId4" Type="http://schemas.openxmlformats.org/officeDocument/2006/relationships/image" Target="../media/image6.jpg"/><Relationship Id="rId5" Type="http://schemas.openxmlformats.org/officeDocument/2006/relationships/image" Target="../media/image1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8.png"/><Relationship Id="rId4" Type="http://schemas.openxmlformats.org/officeDocument/2006/relationships/image" Target="../media/image6.jpg"/><Relationship Id="rId5" Type="http://schemas.openxmlformats.org/officeDocument/2006/relationships/image" Target="../media/image10.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8.png"/><Relationship Id="rId4" Type="http://schemas.openxmlformats.org/officeDocument/2006/relationships/image" Target="../media/image6.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8.png"/><Relationship Id="rId4" Type="http://schemas.openxmlformats.org/officeDocument/2006/relationships/image" Target="../media/image6.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8.png"/><Relationship Id="rId4" Type="http://schemas.openxmlformats.org/officeDocument/2006/relationships/image" Target="../media/image6.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8.png"/><Relationship Id="rId4" Type="http://schemas.openxmlformats.org/officeDocument/2006/relationships/image" Target="../media/image6.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 name="Shape 47"/>
        <p:cNvGrpSpPr/>
        <p:nvPr/>
      </p:nvGrpSpPr>
      <p:grpSpPr>
        <a:xfrm>
          <a:off x="0" y="0"/>
          <a:ext cx="0" cy="0"/>
          <a:chOff x="0" y="0"/>
          <a:chExt cx="0" cy="0"/>
        </a:xfrm>
      </p:grpSpPr>
      <p:sp>
        <p:nvSpPr>
          <p:cNvPr id="48" name="Google Shape;48;p1"/>
          <p:cNvSpPr txBox="1"/>
          <p:nvPr>
            <p:ph type="ctrTitle"/>
          </p:nvPr>
        </p:nvSpPr>
        <p:spPr>
          <a:xfrm>
            <a:off x="467544" y="545500"/>
            <a:ext cx="7772400" cy="432048"/>
          </a:xfrm>
          <a:prstGeom prst="rect">
            <a:avLst/>
          </a:prstGeom>
          <a:noFill/>
          <a:ln>
            <a:noFill/>
          </a:ln>
        </p:spPr>
        <p:txBody>
          <a:bodyPr anchorCtr="0" anchor="b" bIns="45700" lIns="91425" spcFirstLastPara="1" rIns="91425" wrap="square" tIns="45700">
            <a:noAutofit/>
          </a:bodyPr>
          <a:lstStyle/>
          <a:p>
            <a:pPr indent="0" lvl="0" marL="0" rtl="0" algn="ctr">
              <a:lnSpc>
                <a:spcPct val="100000"/>
              </a:lnSpc>
              <a:spcBef>
                <a:spcPts val="0"/>
              </a:spcBef>
              <a:spcAft>
                <a:spcPts val="0"/>
              </a:spcAft>
              <a:buClr>
                <a:srgbClr val="1F497D"/>
              </a:buClr>
              <a:buSzPts val="1800"/>
              <a:buFont typeface="Calibri"/>
              <a:buNone/>
            </a:pPr>
            <a:r>
              <a:rPr b="1" lang="it-IT" sz="1800">
                <a:solidFill>
                  <a:srgbClr val="1F497D"/>
                </a:solidFill>
                <a:latin typeface="Calibri"/>
                <a:ea typeface="Calibri"/>
                <a:cs typeface="Calibri"/>
                <a:sym typeface="Calibri"/>
              </a:rPr>
              <a:t>Material for learners Unit 6</a:t>
            </a:r>
            <a:endParaRPr/>
          </a:p>
        </p:txBody>
      </p:sp>
      <p:pic>
        <p:nvPicPr>
          <p:cNvPr id="49" name="Google Shape;49;p1"/>
          <p:cNvPicPr preferRelativeResize="0"/>
          <p:nvPr>
            <p:ph idx="2" type="body"/>
          </p:nvPr>
        </p:nvPicPr>
        <p:blipFill rotWithShape="1">
          <a:blip r:embed="rId3">
            <a:alphaModFix/>
          </a:blip>
          <a:srcRect b="0" l="0" r="0" t="0"/>
          <a:stretch/>
        </p:blipFill>
        <p:spPr>
          <a:xfrm>
            <a:off x="3347864" y="1635646"/>
            <a:ext cx="2088232" cy="1913659"/>
          </a:xfrm>
          <a:prstGeom prst="rect">
            <a:avLst/>
          </a:prstGeom>
          <a:noFill/>
          <a:ln>
            <a:noFill/>
          </a:ln>
        </p:spPr>
      </p:pic>
      <p:sp>
        <p:nvSpPr>
          <p:cNvPr id="50" name="Google Shape;50;p1"/>
          <p:cNvSpPr txBox="1"/>
          <p:nvPr/>
        </p:nvSpPr>
        <p:spPr>
          <a:xfrm>
            <a:off x="1187624" y="3941643"/>
            <a:ext cx="6768752"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i="0" lang="it-IT" sz="1800" u="none" cap="none" strike="noStrike">
                <a:solidFill>
                  <a:srgbClr val="42558C"/>
                </a:solidFill>
                <a:latin typeface="Calibri"/>
                <a:ea typeface="Calibri"/>
                <a:cs typeface="Calibri"/>
                <a:sym typeface="Calibri"/>
              </a:rPr>
              <a:t>STOP! – Sexual child abuse prevention: New methods, topics and approaches in European context</a:t>
            </a:r>
            <a:endParaRPr b="0" i="0" sz="1800" u="none" cap="none" strike="noStrike">
              <a:solidFill>
                <a:srgbClr val="42558C"/>
              </a:solidFill>
              <a:latin typeface="Calibri"/>
              <a:ea typeface="Calibri"/>
              <a:cs typeface="Calibri"/>
              <a:sym typeface="Calibri"/>
            </a:endParaRPr>
          </a:p>
        </p:txBody>
      </p:sp>
      <p:pic>
        <p:nvPicPr>
          <p:cNvPr id="51" name="Google Shape;51;p1"/>
          <p:cNvPicPr preferRelativeResize="0"/>
          <p:nvPr/>
        </p:nvPicPr>
        <p:blipFill rotWithShape="1">
          <a:blip r:embed="rId4">
            <a:alphaModFix/>
          </a:blip>
          <a:srcRect b="0" l="0" r="0" t="0"/>
          <a:stretch/>
        </p:blipFill>
        <p:spPr>
          <a:xfrm>
            <a:off x="240361" y="555526"/>
            <a:ext cx="1524000" cy="615696"/>
          </a:xfrm>
          <a:prstGeom prst="rect">
            <a:avLst/>
          </a:prstGeom>
          <a:noFill/>
          <a:ln>
            <a:noFill/>
          </a:ln>
        </p:spPr>
      </p:pic>
    </p:spTree>
  </p:cSld>
  <p:clrMapOvr>
    <a:masterClrMapping/>
  </p:clrMapOvr>
  <p:transition spd="slow">
    <p:wipe dir="l"/>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10"/>
          <p:cNvSpPr/>
          <p:nvPr/>
        </p:nvSpPr>
        <p:spPr>
          <a:xfrm>
            <a:off x="-180528" y="2045535"/>
            <a:ext cx="7560840" cy="877016"/>
          </a:xfrm>
          <a:prstGeom prst="roundRect">
            <a:avLst>
              <a:gd fmla="val 16667" name="adj"/>
            </a:avLst>
          </a:prstGeom>
          <a:solidFill>
            <a:schemeClr val="accent1"/>
          </a:solidFill>
          <a:ln cap="flat" cmpd="sng" w="28575">
            <a:solidFill>
              <a:srgbClr val="46568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alatino Linotype"/>
              <a:ea typeface="Palatino Linotype"/>
              <a:cs typeface="Palatino Linotype"/>
              <a:sym typeface="Palatino Linotype"/>
            </a:endParaRPr>
          </a:p>
        </p:txBody>
      </p:sp>
      <p:pic>
        <p:nvPicPr>
          <p:cNvPr id="157" name="Google Shape;157;p10"/>
          <p:cNvPicPr preferRelativeResize="0"/>
          <p:nvPr/>
        </p:nvPicPr>
        <p:blipFill rotWithShape="1">
          <a:blip r:embed="rId3">
            <a:alphaModFix/>
          </a:blip>
          <a:srcRect b="0" l="0" r="0" t="0"/>
          <a:stretch/>
        </p:blipFill>
        <p:spPr>
          <a:xfrm>
            <a:off x="7812360" y="381335"/>
            <a:ext cx="1091279" cy="1097375"/>
          </a:xfrm>
          <a:prstGeom prst="rect">
            <a:avLst/>
          </a:prstGeom>
          <a:noFill/>
          <a:ln>
            <a:noFill/>
          </a:ln>
        </p:spPr>
      </p:pic>
      <p:sp>
        <p:nvSpPr>
          <p:cNvPr id="158" name="Google Shape;158;p10"/>
          <p:cNvSpPr txBox="1"/>
          <p:nvPr/>
        </p:nvSpPr>
        <p:spPr>
          <a:xfrm>
            <a:off x="3141146" y="678708"/>
            <a:ext cx="3294428"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it-IT" sz="1800">
                <a:solidFill>
                  <a:schemeClr val="dk2"/>
                </a:solidFill>
                <a:latin typeface="Calibri"/>
                <a:ea typeface="Calibri"/>
                <a:cs typeface="Calibri"/>
                <a:sym typeface="Calibri"/>
              </a:rPr>
              <a:t>Empowerment and participation</a:t>
            </a:r>
            <a:endParaRPr b="1" sz="1800">
              <a:solidFill>
                <a:schemeClr val="dk2"/>
              </a:solidFill>
              <a:latin typeface="Calibri"/>
              <a:ea typeface="Calibri"/>
              <a:cs typeface="Calibri"/>
              <a:sym typeface="Calibri"/>
            </a:endParaRPr>
          </a:p>
        </p:txBody>
      </p:sp>
      <p:pic>
        <p:nvPicPr>
          <p:cNvPr id="159" name="Google Shape;159;p10"/>
          <p:cNvPicPr preferRelativeResize="0"/>
          <p:nvPr/>
        </p:nvPicPr>
        <p:blipFill rotWithShape="1">
          <a:blip r:embed="rId4">
            <a:alphaModFix/>
          </a:blip>
          <a:srcRect b="0" l="0" r="0" t="0"/>
          <a:stretch/>
        </p:blipFill>
        <p:spPr>
          <a:xfrm>
            <a:off x="240361" y="555526"/>
            <a:ext cx="1524000" cy="615696"/>
          </a:xfrm>
          <a:prstGeom prst="rect">
            <a:avLst/>
          </a:prstGeom>
          <a:noFill/>
          <a:ln>
            <a:noFill/>
          </a:ln>
        </p:spPr>
      </p:pic>
      <p:sp>
        <p:nvSpPr>
          <p:cNvPr id="160" name="Google Shape;160;p10"/>
          <p:cNvSpPr/>
          <p:nvPr/>
        </p:nvSpPr>
        <p:spPr>
          <a:xfrm>
            <a:off x="281357" y="2160878"/>
            <a:ext cx="7200800"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it-IT" sz="1800">
                <a:solidFill>
                  <a:schemeClr val="lt1"/>
                </a:solidFill>
                <a:latin typeface="Calibri"/>
                <a:ea typeface="Calibri"/>
                <a:cs typeface="Calibri"/>
                <a:sym typeface="Calibri"/>
              </a:rPr>
              <a:t>Choices must be respected at all times and adults should not force a child to do things they don’t want to, especially if they involve physical contact.</a:t>
            </a:r>
            <a:endParaRPr sz="1800">
              <a:solidFill>
                <a:schemeClr val="lt1"/>
              </a:solidFill>
              <a:latin typeface="Palatino Linotype"/>
              <a:ea typeface="Palatino Linotype"/>
              <a:cs typeface="Palatino Linotype"/>
              <a:sym typeface="Palatino Linotype"/>
            </a:endParaRPr>
          </a:p>
        </p:txBody>
      </p:sp>
      <p:sp>
        <p:nvSpPr>
          <p:cNvPr id="161" name="Google Shape;161;p10"/>
          <p:cNvSpPr/>
          <p:nvPr/>
        </p:nvSpPr>
        <p:spPr>
          <a:xfrm>
            <a:off x="899592" y="3236354"/>
            <a:ext cx="8416479" cy="877016"/>
          </a:xfrm>
          <a:prstGeom prst="roundRect">
            <a:avLst>
              <a:gd fmla="val 16667" name="adj"/>
            </a:avLst>
          </a:prstGeom>
          <a:solidFill>
            <a:schemeClr val="accent1"/>
          </a:solidFill>
          <a:ln cap="flat" cmpd="sng" w="28575">
            <a:solidFill>
              <a:srgbClr val="46568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alatino Linotype"/>
              <a:ea typeface="Palatino Linotype"/>
              <a:cs typeface="Palatino Linotype"/>
              <a:sym typeface="Palatino Linotype"/>
            </a:endParaRPr>
          </a:p>
        </p:txBody>
      </p:sp>
      <p:sp>
        <p:nvSpPr>
          <p:cNvPr id="162" name="Google Shape;162;p10"/>
          <p:cNvSpPr/>
          <p:nvPr/>
        </p:nvSpPr>
        <p:spPr>
          <a:xfrm>
            <a:off x="1063210" y="3351696"/>
            <a:ext cx="7901278"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it-IT" sz="1800">
                <a:solidFill>
                  <a:schemeClr val="lt1"/>
                </a:solidFill>
                <a:latin typeface="Calibri"/>
                <a:ea typeface="Calibri"/>
                <a:cs typeface="Calibri"/>
                <a:sym typeface="Calibri"/>
              </a:rPr>
              <a:t>Supporting their ability to choose creates an atmosphere of trust that allows them to be aware of the fact that their feelings and opinions are taken into consideration</a:t>
            </a:r>
            <a:endParaRPr sz="1800">
              <a:solidFill>
                <a:schemeClr val="lt1"/>
              </a:solidFill>
              <a:latin typeface="Palatino Linotype"/>
              <a:ea typeface="Palatino Linotype"/>
              <a:cs typeface="Palatino Linotype"/>
              <a:sym typeface="Palatino Linotype"/>
            </a:endParaRPr>
          </a:p>
        </p:txBody>
      </p:sp>
    </p:spTree>
  </p:cSld>
  <p:clrMapOvr>
    <a:masterClrMapping/>
  </p:clrMapOvr>
  <p:transition spd="slow">
    <p:wipe dir="l"/>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p11"/>
          <p:cNvSpPr/>
          <p:nvPr/>
        </p:nvSpPr>
        <p:spPr>
          <a:xfrm>
            <a:off x="1547664" y="3291830"/>
            <a:ext cx="7846469" cy="1008112"/>
          </a:xfrm>
          <a:prstGeom prst="roundRect">
            <a:avLst>
              <a:gd fmla="val 16667" name="adj"/>
            </a:avLst>
          </a:prstGeom>
          <a:solidFill>
            <a:schemeClr val="accent1"/>
          </a:solidFill>
          <a:ln cap="flat" cmpd="sng" w="28575">
            <a:solidFill>
              <a:srgbClr val="46568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alatino Linotype"/>
              <a:ea typeface="Palatino Linotype"/>
              <a:cs typeface="Palatino Linotype"/>
              <a:sym typeface="Palatino Linotype"/>
            </a:endParaRPr>
          </a:p>
        </p:txBody>
      </p:sp>
      <p:sp>
        <p:nvSpPr>
          <p:cNvPr id="169" name="Google Shape;169;p11"/>
          <p:cNvSpPr/>
          <p:nvPr/>
        </p:nvSpPr>
        <p:spPr>
          <a:xfrm>
            <a:off x="-252536" y="2001237"/>
            <a:ext cx="7488832" cy="696996"/>
          </a:xfrm>
          <a:prstGeom prst="roundRect">
            <a:avLst>
              <a:gd fmla="val 16667" name="adj"/>
            </a:avLst>
          </a:prstGeom>
          <a:solidFill>
            <a:schemeClr val="accent1"/>
          </a:solidFill>
          <a:ln cap="flat" cmpd="sng" w="28575">
            <a:solidFill>
              <a:srgbClr val="46568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alatino Linotype"/>
              <a:ea typeface="Palatino Linotype"/>
              <a:cs typeface="Palatino Linotype"/>
              <a:sym typeface="Palatino Linotype"/>
            </a:endParaRPr>
          </a:p>
        </p:txBody>
      </p:sp>
      <p:pic>
        <p:nvPicPr>
          <p:cNvPr id="170" name="Google Shape;170;p11"/>
          <p:cNvPicPr preferRelativeResize="0"/>
          <p:nvPr/>
        </p:nvPicPr>
        <p:blipFill rotWithShape="1">
          <a:blip r:embed="rId3">
            <a:alphaModFix/>
          </a:blip>
          <a:srcRect b="0" l="0" r="0" t="0"/>
          <a:stretch/>
        </p:blipFill>
        <p:spPr>
          <a:xfrm>
            <a:off x="7812360" y="381335"/>
            <a:ext cx="1091279" cy="1097375"/>
          </a:xfrm>
          <a:prstGeom prst="rect">
            <a:avLst/>
          </a:prstGeom>
          <a:noFill/>
          <a:ln>
            <a:noFill/>
          </a:ln>
        </p:spPr>
      </p:pic>
      <p:sp>
        <p:nvSpPr>
          <p:cNvPr id="171" name="Google Shape;171;p11"/>
          <p:cNvSpPr txBox="1"/>
          <p:nvPr/>
        </p:nvSpPr>
        <p:spPr>
          <a:xfrm>
            <a:off x="3009700" y="678708"/>
            <a:ext cx="3557320"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it-IT" sz="1800">
                <a:solidFill>
                  <a:schemeClr val="dk2"/>
                </a:solidFill>
                <a:latin typeface="Calibri"/>
                <a:ea typeface="Calibri"/>
                <a:cs typeface="Calibri"/>
                <a:sym typeface="Calibri"/>
              </a:rPr>
              <a:t>Gender perspective and prevention</a:t>
            </a:r>
            <a:endParaRPr b="1" sz="1800">
              <a:solidFill>
                <a:schemeClr val="dk2"/>
              </a:solidFill>
              <a:latin typeface="Calibri"/>
              <a:ea typeface="Calibri"/>
              <a:cs typeface="Calibri"/>
              <a:sym typeface="Calibri"/>
            </a:endParaRPr>
          </a:p>
        </p:txBody>
      </p:sp>
      <p:pic>
        <p:nvPicPr>
          <p:cNvPr id="172" name="Google Shape;172;p11"/>
          <p:cNvPicPr preferRelativeResize="0"/>
          <p:nvPr/>
        </p:nvPicPr>
        <p:blipFill rotWithShape="1">
          <a:blip r:embed="rId4">
            <a:alphaModFix/>
          </a:blip>
          <a:srcRect b="0" l="0" r="0" t="0"/>
          <a:stretch/>
        </p:blipFill>
        <p:spPr>
          <a:xfrm>
            <a:off x="240361" y="555526"/>
            <a:ext cx="1524000" cy="615696"/>
          </a:xfrm>
          <a:prstGeom prst="rect">
            <a:avLst/>
          </a:prstGeom>
          <a:noFill/>
          <a:ln>
            <a:noFill/>
          </a:ln>
        </p:spPr>
      </p:pic>
      <p:sp>
        <p:nvSpPr>
          <p:cNvPr id="173" name="Google Shape;173;p11"/>
          <p:cNvSpPr/>
          <p:nvPr/>
        </p:nvSpPr>
        <p:spPr>
          <a:xfrm>
            <a:off x="240361" y="2139702"/>
            <a:ext cx="7146304"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it-IT" sz="1800">
                <a:solidFill>
                  <a:schemeClr val="lt1"/>
                </a:solidFill>
                <a:latin typeface="Calibri"/>
                <a:ea typeface="Calibri"/>
                <a:cs typeface="Calibri"/>
                <a:sym typeface="Calibri"/>
              </a:rPr>
              <a:t>The percentage of victims of gender violence is higher in girls than boys.</a:t>
            </a:r>
            <a:endParaRPr sz="1800">
              <a:solidFill>
                <a:schemeClr val="lt1"/>
              </a:solidFill>
              <a:latin typeface="Palatino Linotype"/>
              <a:ea typeface="Palatino Linotype"/>
              <a:cs typeface="Palatino Linotype"/>
              <a:sym typeface="Palatino Linotype"/>
            </a:endParaRPr>
          </a:p>
        </p:txBody>
      </p:sp>
      <p:sp>
        <p:nvSpPr>
          <p:cNvPr id="174" name="Google Shape;174;p11"/>
          <p:cNvSpPr/>
          <p:nvPr/>
        </p:nvSpPr>
        <p:spPr>
          <a:xfrm>
            <a:off x="1764361" y="3304604"/>
            <a:ext cx="7060245"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it-IT" sz="1800">
                <a:solidFill>
                  <a:schemeClr val="lt1"/>
                </a:solidFill>
                <a:latin typeface="Calibri"/>
                <a:ea typeface="Calibri"/>
                <a:cs typeface="Calibri"/>
                <a:sym typeface="Calibri"/>
              </a:rPr>
              <a:t>An educational system in which men and women are treated equally and create a space where there are no gender-related roles or stereotypes. Education should be based on respect and tolerance.</a:t>
            </a:r>
            <a:endParaRPr sz="1800">
              <a:solidFill>
                <a:schemeClr val="lt1"/>
              </a:solidFill>
              <a:latin typeface="Palatino Linotype"/>
              <a:ea typeface="Palatino Linotype"/>
              <a:cs typeface="Palatino Linotype"/>
              <a:sym typeface="Palatino Linotype"/>
            </a:endParaRPr>
          </a:p>
        </p:txBody>
      </p:sp>
    </p:spTree>
  </p:cSld>
  <p:clrMapOvr>
    <a:masterClrMapping/>
  </p:clrMapOvr>
  <p:transition spd="slow">
    <p:wipe dir="l"/>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12"/>
          <p:cNvSpPr/>
          <p:nvPr/>
        </p:nvSpPr>
        <p:spPr>
          <a:xfrm>
            <a:off x="3794712" y="3651870"/>
            <a:ext cx="5544616" cy="826239"/>
          </a:xfrm>
          <a:prstGeom prst="roundRect">
            <a:avLst>
              <a:gd fmla="val 16667" name="adj"/>
            </a:avLst>
          </a:prstGeom>
          <a:solidFill>
            <a:schemeClr val="accent1"/>
          </a:solidFill>
          <a:ln cap="flat" cmpd="sng" w="28575">
            <a:solidFill>
              <a:srgbClr val="46568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alatino Linotype"/>
              <a:ea typeface="Palatino Linotype"/>
              <a:cs typeface="Palatino Linotype"/>
              <a:sym typeface="Palatino Linotype"/>
            </a:endParaRPr>
          </a:p>
        </p:txBody>
      </p:sp>
      <p:sp>
        <p:nvSpPr>
          <p:cNvPr id="181" name="Google Shape;181;p12"/>
          <p:cNvSpPr/>
          <p:nvPr/>
        </p:nvSpPr>
        <p:spPr>
          <a:xfrm>
            <a:off x="-257200" y="2147286"/>
            <a:ext cx="8280920" cy="1059728"/>
          </a:xfrm>
          <a:prstGeom prst="roundRect">
            <a:avLst>
              <a:gd fmla="val 16667" name="adj"/>
            </a:avLst>
          </a:prstGeom>
          <a:solidFill>
            <a:schemeClr val="accent1"/>
          </a:solidFill>
          <a:ln cap="flat" cmpd="sng" w="28575">
            <a:solidFill>
              <a:srgbClr val="46568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alatino Linotype"/>
              <a:ea typeface="Palatino Linotype"/>
              <a:cs typeface="Palatino Linotype"/>
              <a:sym typeface="Palatino Linotype"/>
            </a:endParaRPr>
          </a:p>
        </p:txBody>
      </p:sp>
      <p:pic>
        <p:nvPicPr>
          <p:cNvPr id="182" name="Google Shape;182;p12"/>
          <p:cNvPicPr preferRelativeResize="0"/>
          <p:nvPr/>
        </p:nvPicPr>
        <p:blipFill rotWithShape="1">
          <a:blip r:embed="rId3">
            <a:alphaModFix/>
          </a:blip>
          <a:srcRect b="0" l="0" r="0" t="0"/>
          <a:stretch/>
        </p:blipFill>
        <p:spPr>
          <a:xfrm>
            <a:off x="7812360" y="381335"/>
            <a:ext cx="1091279" cy="1097375"/>
          </a:xfrm>
          <a:prstGeom prst="rect">
            <a:avLst/>
          </a:prstGeom>
          <a:noFill/>
          <a:ln>
            <a:noFill/>
          </a:ln>
        </p:spPr>
      </p:pic>
      <p:sp>
        <p:nvSpPr>
          <p:cNvPr id="183" name="Google Shape;183;p12"/>
          <p:cNvSpPr txBox="1"/>
          <p:nvPr/>
        </p:nvSpPr>
        <p:spPr>
          <a:xfrm>
            <a:off x="3009700" y="678708"/>
            <a:ext cx="3557320"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it-IT" sz="1800">
                <a:solidFill>
                  <a:schemeClr val="dk2"/>
                </a:solidFill>
                <a:latin typeface="Calibri"/>
                <a:ea typeface="Calibri"/>
                <a:cs typeface="Calibri"/>
                <a:sym typeface="Calibri"/>
              </a:rPr>
              <a:t>Gender perspective and prevention</a:t>
            </a:r>
            <a:endParaRPr b="1" sz="1800">
              <a:solidFill>
                <a:schemeClr val="dk2"/>
              </a:solidFill>
              <a:latin typeface="Calibri"/>
              <a:ea typeface="Calibri"/>
              <a:cs typeface="Calibri"/>
              <a:sym typeface="Calibri"/>
            </a:endParaRPr>
          </a:p>
        </p:txBody>
      </p:sp>
      <p:pic>
        <p:nvPicPr>
          <p:cNvPr id="184" name="Google Shape;184;p12"/>
          <p:cNvPicPr preferRelativeResize="0"/>
          <p:nvPr/>
        </p:nvPicPr>
        <p:blipFill rotWithShape="1">
          <a:blip r:embed="rId4">
            <a:alphaModFix/>
          </a:blip>
          <a:srcRect b="0" l="0" r="0" t="0"/>
          <a:stretch/>
        </p:blipFill>
        <p:spPr>
          <a:xfrm>
            <a:off x="240361" y="555526"/>
            <a:ext cx="1524000" cy="615696"/>
          </a:xfrm>
          <a:prstGeom prst="rect">
            <a:avLst/>
          </a:prstGeom>
          <a:noFill/>
          <a:ln>
            <a:noFill/>
          </a:ln>
        </p:spPr>
      </p:pic>
      <p:sp>
        <p:nvSpPr>
          <p:cNvPr id="185" name="Google Shape;185;p12"/>
          <p:cNvSpPr/>
          <p:nvPr/>
        </p:nvSpPr>
        <p:spPr>
          <a:xfrm>
            <a:off x="467544" y="2252321"/>
            <a:ext cx="7539636"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it-IT" sz="1800">
                <a:solidFill>
                  <a:schemeClr val="lt1"/>
                </a:solidFill>
                <a:latin typeface="Calibri"/>
                <a:ea typeface="Calibri"/>
                <a:cs typeface="Calibri"/>
                <a:sym typeface="Calibri"/>
              </a:rPr>
              <a:t>It is not possible to understand sexual abuse without linking it to gender, because they both imply a power relationship and allow us to understand why the most children who have suffered abuse in childhood are girls</a:t>
            </a:r>
            <a:endParaRPr sz="1800">
              <a:solidFill>
                <a:schemeClr val="lt1"/>
              </a:solidFill>
              <a:latin typeface="Palatino Linotype"/>
              <a:ea typeface="Palatino Linotype"/>
              <a:cs typeface="Palatino Linotype"/>
              <a:sym typeface="Palatino Linotype"/>
            </a:endParaRPr>
          </a:p>
        </p:txBody>
      </p:sp>
      <p:sp>
        <p:nvSpPr>
          <p:cNvPr id="186" name="Google Shape;186;p12"/>
          <p:cNvSpPr/>
          <p:nvPr/>
        </p:nvSpPr>
        <p:spPr>
          <a:xfrm>
            <a:off x="4010736" y="3741823"/>
            <a:ext cx="4541168"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it-IT" sz="1800">
                <a:solidFill>
                  <a:schemeClr val="lt1"/>
                </a:solidFill>
                <a:latin typeface="Calibri"/>
                <a:ea typeface="Calibri"/>
                <a:cs typeface="Calibri"/>
                <a:sym typeface="Calibri"/>
              </a:rPr>
              <a:t>It is very important to develop an educational system from a gender perspective</a:t>
            </a:r>
            <a:endParaRPr sz="1800">
              <a:solidFill>
                <a:schemeClr val="lt1"/>
              </a:solidFill>
              <a:latin typeface="Palatino Linotype"/>
              <a:ea typeface="Palatino Linotype"/>
              <a:cs typeface="Palatino Linotype"/>
              <a:sym typeface="Palatino Linotype"/>
            </a:endParaRPr>
          </a:p>
        </p:txBody>
      </p:sp>
    </p:spTree>
  </p:cSld>
  <p:clrMapOvr>
    <a:masterClrMapping/>
  </p:clrMapOvr>
  <p:transition spd="slow">
    <p:wipe dir="l"/>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 name="Shape 191"/>
        <p:cNvGrpSpPr/>
        <p:nvPr/>
      </p:nvGrpSpPr>
      <p:grpSpPr>
        <a:xfrm>
          <a:off x="0" y="0"/>
          <a:ext cx="0" cy="0"/>
          <a:chOff x="0" y="0"/>
          <a:chExt cx="0" cy="0"/>
        </a:xfrm>
      </p:grpSpPr>
      <p:sp>
        <p:nvSpPr>
          <p:cNvPr id="192" name="Google Shape;192;p13"/>
          <p:cNvSpPr/>
          <p:nvPr/>
        </p:nvSpPr>
        <p:spPr>
          <a:xfrm>
            <a:off x="2267744" y="2977243"/>
            <a:ext cx="7128792" cy="1059728"/>
          </a:xfrm>
          <a:prstGeom prst="roundRect">
            <a:avLst>
              <a:gd fmla="val 16667" name="adj"/>
            </a:avLst>
          </a:prstGeom>
          <a:solidFill>
            <a:schemeClr val="accent1"/>
          </a:solidFill>
          <a:ln cap="flat" cmpd="sng" w="28575">
            <a:solidFill>
              <a:srgbClr val="46568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alatino Linotype"/>
              <a:ea typeface="Palatino Linotype"/>
              <a:cs typeface="Palatino Linotype"/>
              <a:sym typeface="Palatino Linotype"/>
            </a:endParaRPr>
          </a:p>
        </p:txBody>
      </p:sp>
      <p:sp>
        <p:nvSpPr>
          <p:cNvPr id="193" name="Google Shape;193;p13"/>
          <p:cNvSpPr/>
          <p:nvPr/>
        </p:nvSpPr>
        <p:spPr>
          <a:xfrm>
            <a:off x="-324545" y="1899649"/>
            <a:ext cx="8156459" cy="838305"/>
          </a:xfrm>
          <a:prstGeom prst="roundRect">
            <a:avLst>
              <a:gd fmla="val 16667" name="adj"/>
            </a:avLst>
          </a:prstGeom>
          <a:solidFill>
            <a:schemeClr val="accent1"/>
          </a:solidFill>
          <a:ln cap="flat" cmpd="sng" w="28575">
            <a:solidFill>
              <a:srgbClr val="46568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alatino Linotype"/>
              <a:ea typeface="Palatino Linotype"/>
              <a:cs typeface="Palatino Linotype"/>
              <a:sym typeface="Palatino Linotype"/>
            </a:endParaRPr>
          </a:p>
        </p:txBody>
      </p:sp>
      <p:pic>
        <p:nvPicPr>
          <p:cNvPr id="194" name="Google Shape;194;p13"/>
          <p:cNvPicPr preferRelativeResize="0"/>
          <p:nvPr/>
        </p:nvPicPr>
        <p:blipFill rotWithShape="1">
          <a:blip r:embed="rId3">
            <a:alphaModFix/>
          </a:blip>
          <a:srcRect b="0" l="0" r="0" t="0"/>
          <a:stretch/>
        </p:blipFill>
        <p:spPr>
          <a:xfrm>
            <a:off x="7812360" y="381335"/>
            <a:ext cx="1091279" cy="1097375"/>
          </a:xfrm>
          <a:prstGeom prst="rect">
            <a:avLst/>
          </a:prstGeom>
          <a:noFill/>
          <a:ln>
            <a:noFill/>
          </a:ln>
        </p:spPr>
      </p:pic>
      <p:sp>
        <p:nvSpPr>
          <p:cNvPr id="195" name="Google Shape;195;p13"/>
          <p:cNvSpPr txBox="1"/>
          <p:nvPr/>
        </p:nvSpPr>
        <p:spPr>
          <a:xfrm>
            <a:off x="3009700" y="678708"/>
            <a:ext cx="3557320"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it-IT" sz="1800">
                <a:solidFill>
                  <a:schemeClr val="dk2"/>
                </a:solidFill>
                <a:latin typeface="Calibri"/>
                <a:ea typeface="Calibri"/>
                <a:cs typeface="Calibri"/>
                <a:sym typeface="Calibri"/>
              </a:rPr>
              <a:t>Gender perspective and prevention</a:t>
            </a:r>
            <a:endParaRPr b="1" sz="1800">
              <a:solidFill>
                <a:schemeClr val="dk2"/>
              </a:solidFill>
              <a:latin typeface="Calibri"/>
              <a:ea typeface="Calibri"/>
              <a:cs typeface="Calibri"/>
              <a:sym typeface="Calibri"/>
            </a:endParaRPr>
          </a:p>
        </p:txBody>
      </p:sp>
      <p:pic>
        <p:nvPicPr>
          <p:cNvPr id="196" name="Google Shape;196;p13"/>
          <p:cNvPicPr preferRelativeResize="0"/>
          <p:nvPr/>
        </p:nvPicPr>
        <p:blipFill rotWithShape="1">
          <a:blip r:embed="rId4">
            <a:alphaModFix/>
          </a:blip>
          <a:srcRect b="0" l="0" r="0" t="0"/>
          <a:stretch/>
        </p:blipFill>
        <p:spPr>
          <a:xfrm>
            <a:off x="240361" y="555526"/>
            <a:ext cx="1524000" cy="615696"/>
          </a:xfrm>
          <a:prstGeom prst="rect">
            <a:avLst/>
          </a:prstGeom>
          <a:noFill/>
          <a:ln>
            <a:noFill/>
          </a:ln>
        </p:spPr>
      </p:pic>
      <p:sp>
        <p:nvSpPr>
          <p:cNvPr id="197" name="Google Shape;197;p13"/>
          <p:cNvSpPr/>
          <p:nvPr/>
        </p:nvSpPr>
        <p:spPr>
          <a:xfrm>
            <a:off x="240361" y="1995635"/>
            <a:ext cx="7344816"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it-IT" sz="1800">
                <a:solidFill>
                  <a:schemeClr val="lt1"/>
                </a:solidFill>
                <a:latin typeface="Calibri"/>
                <a:ea typeface="Calibri"/>
                <a:cs typeface="Calibri"/>
                <a:sym typeface="Calibri"/>
              </a:rPr>
              <a:t>We should teach children that they do not have to accept certain things just because they are associated with their gender or what is expected of them</a:t>
            </a:r>
            <a:endParaRPr sz="1800">
              <a:solidFill>
                <a:schemeClr val="lt1"/>
              </a:solidFill>
              <a:latin typeface="Palatino Linotype"/>
              <a:ea typeface="Palatino Linotype"/>
              <a:cs typeface="Palatino Linotype"/>
              <a:sym typeface="Palatino Linotype"/>
            </a:endParaRPr>
          </a:p>
        </p:txBody>
      </p:sp>
      <p:sp>
        <p:nvSpPr>
          <p:cNvPr id="198" name="Google Shape;198;p13"/>
          <p:cNvSpPr/>
          <p:nvPr/>
        </p:nvSpPr>
        <p:spPr>
          <a:xfrm>
            <a:off x="2555776" y="3045442"/>
            <a:ext cx="6284118"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it-IT" sz="1800">
                <a:solidFill>
                  <a:schemeClr val="lt1"/>
                </a:solidFill>
                <a:latin typeface="Calibri"/>
                <a:ea typeface="Calibri"/>
                <a:cs typeface="Calibri"/>
                <a:sym typeface="Calibri"/>
              </a:rPr>
              <a:t>The impact of the correct use of words in society is huge, that is why it is very important to develop our use of inclusive language, a language in which masculine and feminine are equal</a:t>
            </a:r>
            <a:endParaRPr sz="1800">
              <a:solidFill>
                <a:schemeClr val="lt1"/>
              </a:solidFill>
              <a:latin typeface="Palatino Linotype"/>
              <a:ea typeface="Palatino Linotype"/>
              <a:cs typeface="Palatino Linotype"/>
              <a:sym typeface="Palatino Linotype"/>
            </a:endParaRPr>
          </a:p>
        </p:txBody>
      </p:sp>
    </p:spTree>
  </p:cSld>
  <p:clrMapOvr>
    <a:masterClrMapping/>
  </p:clrMapOvr>
  <p:transition spd="slow">
    <p:wipe dir="l"/>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p14"/>
          <p:cNvSpPr/>
          <p:nvPr/>
        </p:nvSpPr>
        <p:spPr>
          <a:xfrm>
            <a:off x="2591780" y="3079615"/>
            <a:ext cx="6804756" cy="1059728"/>
          </a:xfrm>
          <a:prstGeom prst="roundRect">
            <a:avLst>
              <a:gd fmla="val 16667" name="adj"/>
            </a:avLst>
          </a:prstGeom>
          <a:solidFill>
            <a:schemeClr val="accent1"/>
          </a:solidFill>
          <a:ln cap="flat" cmpd="sng" w="28575">
            <a:solidFill>
              <a:srgbClr val="46568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alatino Linotype"/>
              <a:ea typeface="Palatino Linotype"/>
              <a:cs typeface="Palatino Linotype"/>
              <a:sym typeface="Palatino Linotype"/>
            </a:endParaRPr>
          </a:p>
        </p:txBody>
      </p:sp>
      <p:sp>
        <p:nvSpPr>
          <p:cNvPr id="205" name="Google Shape;205;p14"/>
          <p:cNvSpPr/>
          <p:nvPr/>
        </p:nvSpPr>
        <p:spPr>
          <a:xfrm>
            <a:off x="-257200" y="2147286"/>
            <a:ext cx="6824220" cy="693040"/>
          </a:xfrm>
          <a:prstGeom prst="roundRect">
            <a:avLst>
              <a:gd fmla="val 16667" name="adj"/>
            </a:avLst>
          </a:prstGeom>
          <a:solidFill>
            <a:schemeClr val="accent1"/>
          </a:solidFill>
          <a:ln cap="flat" cmpd="sng" w="28575">
            <a:solidFill>
              <a:srgbClr val="46568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alatino Linotype"/>
              <a:ea typeface="Palatino Linotype"/>
              <a:cs typeface="Palatino Linotype"/>
              <a:sym typeface="Palatino Linotype"/>
            </a:endParaRPr>
          </a:p>
        </p:txBody>
      </p:sp>
      <p:pic>
        <p:nvPicPr>
          <p:cNvPr id="206" name="Google Shape;206;p14"/>
          <p:cNvPicPr preferRelativeResize="0"/>
          <p:nvPr/>
        </p:nvPicPr>
        <p:blipFill rotWithShape="1">
          <a:blip r:embed="rId3">
            <a:alphaModFix/>
          </a:blip>
          <a:srcRect b="0" l="0" r="0" t="0"/>
          <a:stretch/>
        </p:blipFill>
        <p:spPr>
          <a:xfrm>
            <a:off x="7812360" y="381335"/>
            <a:ext cx="1091279" cy="1097375"/>
          </a:xfrm>
          <a:prstGeom prst="rect">
            <a:avLst/>
          </a:prstGeom>
          <a:noFill/>
          <a:ln>
            <a:noFill/>
          </a:ln>
        </p:spPr>
      </p:pic>
      <p:sp>
        <p:nvSpPr>
          <p:cNvPr id="207" name="Google Shape;207;p14"/>
          <p:cNvSpPr txBox="1"/>
          <p:nvPr/>
        </p:nvSpPr>
        <p:spPr>
          <a:xfrm>
            <a:off x="3009700" y="678708"/>
            <a:ext cx="3557320"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it-IT" sz="1800">
                <a:solidFill>
                  <a:schemeClr val="dk2"/>
                </a:solidFill>
                <a:latin typeface="Calibri"/>
                <a:ea typeface="Calibri"/>
                <a:cs typeface="Calibri"/>
                <a:sym typeface="Calibri"/>
              </a:rPr>
              <a:t>Gender perspective and prevention</a:t>
            </a:r>
            <a:endParaRPr b="1" sz="1800">
              <a:solidFill>
                <a:schemeClr val="dk2"/>
              </a:solidFill>
              <a:latin typeface="Calibri"/>
              <a:ea typeface="Calibri"/>
              <a:cs typeface="Calibri"/>
              <a:sym typeface="Calibri"/>
            </a:endParaRPr>
          </a:p>
        </p:txBody>
      </p:sp>
      <p:pic>
        <p:nvPicPr>
          <p:cNvPr id="208" name="Google Shape;208;p14"/>
          <p:cNvPicPr preferRelativeResize="0"/>
          <p:nvPr/>
        </p:nvPicPr>
        <p:blipFill rotWithShape="1">
          <a:blip r:embed="rId4">
            <a:alphaModFix/>
          </a:blip>
          <a:srcRect b="0" l="0" r="0" t="0"/>
          <a:stretch/>
        </p:blipFill>
        <p:spPr>
          <a:xfrm>
            <a:off x="240361" y="555526"/>
            <a:ext cx="1524000" cy="615696"/>
          </a:xfrm>
          <a:prstGeom prst="rect">
            <a:avLst/>
          </a:prstGeom>
          <a:noFill/>
          <a:ln>
            <a:noFill/>
          </a:ln>
        </p:spPr>
      </p:pic>
      <p:sp>
        <p:nvSpPr>
          <p:cNvPr id="209" name="Google Shape;209;p14"/>
          <p:cNvSpPr/>
          <p:nvPr/>
        </p:nvSpPr>
        <p:spPr>
          <a:xfrm>
            <a:off x="395536" y="2284353"/>
            <a:ext cx="6336704"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it-IT" sz="1800">
                <a:solidFill>
                  <a:schemeClr val="lt1"/>
                </a:solidFill>
                <a:latin typeface="Calibri"/>
                <a:ea typeface="Calibri"/>
                <a:cs typeface="Calibri"/>
                <a:sym typeface="Calibri"/>
              </a:rPr>
              <a:t>By eliminating power relations, we will avoid any type of abuse</a:t>
            </a:r>
            <a:endParaRPr sz="1800">
              <a:solidFill>
                <a:schemeClr val="lt1"/>
              </a:solidFill>
              <a:latin typeface="Palatino Linotype"/>
              <a:ea typeface="Palatino Linotype"/>
              <a:cs typeface="Palatino Linotype"/>
              <a:sym typeface="Palatino Linotype"/>
            </a:endParaRPr>
          </a:p>
        </p:txBody>
      </p:sp>
      <p:sp>
        <p:nvSpPr>
          <p:cNvPr id="210" name="Google Shape;210;p14"/>
          <p:cNvSpPr/>
          <p:nvPr/>
        </p:nvSpPr>
        <p:spPr>
          <a:xfrm>
            <a:off x="2900591" y="3147814"/>
            <a:ext cx="5993904"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it-IT" sz="1800">
                <a:solidFill>
                  <a:schemeClr val="lt1"/>
                </a:solidFill>
                <a:latin typeface="Calibri"/>
                <a:ea typeface="Calibri"/>
                <a:cs typeface="Calibri"/>
                <a:sym typeface="Calibri"/>
              </a:rPr>
              <a:t>It is necessary that inclusive language is used in families and schools. It is also important that girls and boys feel identified, named and represented with the words they use.</a:t>
            </a:r>
            <a:endParaRPr sz="1800">
              <a:solidFill>
                <a:schemeClr val="lt1"/>
              </a:solidFill>
              <a:latin typeface="Palatino Linotype"/>
              <a:ea typeface="Palatino Linotype"/>
              <a:cs typeface="Palatino Linotype"/>
              <a:sym typeface="Palatino Linotype"/>
            </a:endParaRPr>
          </a:p>
        </p:txBody>
      </p:sp>
    </p:spTree>
  </p:cSld>
  <p:clrMapOvr>
    <a:masterClrMapping/>
  </p:clrMapOvr>
  <p:transition spd="slow">
    <p:wipe dir="l"/>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pic>
        <p:nvPicPr>
          <p:cNvPr id="216" name="Google Shape;216;p15"/>
          <p:cNvPicPr preferRelativeResize="0"/>
          <p:nvPr/>
        </p:nvPicPr>
        <p:blipFill rotWithShape="1">
          <a:blip r:embed="rId3">
            <a:alphaModFix/>
          </a:blip>
          <a:srcRect b="0" l="0" r="0" t="0"/>
          <a:stretch/>
        </p:blipFill>
        <p:spPr>
          <a:xfrm>
            <a:off x="7812360" y="381335"/>
            <a:ext cx="1091279" cy="1097375"/>
          </a:xfrm>
          <a:prstGeom prst="rect">
            <a:avLst/>
          </a:prstGeom>
          <a:noFill/>
          <a:ln>
            <a:noFill/>
          </a:ln>
        </p:spPr>
      </p:pic>
      <p:sp>
        <p:nvSpPr>
          <p:cNvPr id="217" name="Google Shape;217;p15"/>
          <p:cNvSpPr txBox="1"/>
          <p:nvPr/>
        </p:nvSpPr>
        <p:spPr>
          <a:xfrm>
            <a:off x="2913368" y="678708"/>
            <a:ext cx="3006913"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it-IT" sz="1800" u="none" strike="noStrike">
                <a:solidFill>
                  <a:schemeClr val="dk2"/>
                </a:solidFill>
                <a:latin typeface="Calibri"/>
                <a:ea typeface="Calibri"/>
                <a:cs typeface="Calibri"/>
                <a:sym typeface="Calibri"/>
              </a:rPr>
              <a:t>References /Further Readings</a:t>
            </a:r>
            <a:endParaRPr b="1" sz="1800">
              <a:solidFill>
                <a:schemeClr val="dk2"/>
              </a:solidFill>
              <a:latin typeface="Calibri"/>
              <a:ea typeface="Calibri"/>
              <a:cs typeface="Calibri"/>
              <a:sym typeface="Calibri"/>
            </a:endParaRPr>
          </a:p>
        </p:txBody>
      </p:sp>
      <p:pic>
        <p:nvPicPr>
          <p:cNvPr id="218" name="Google Shape;218;p15"/>
          <p:cNvPicPr preferRelativeResize="0"/>
          <p:nvPr/>
        </p:nvPicPr>
        <p:blipFill rotWithShape="1">
          <a:blip r:embed="rId4">
            <a:alphaModFix/>
          </a:blip>
          <a:srcRect b="0" l="0" r="0" t="0"/>
          <a:stretch/>
        </p:blipFill>
        <p:spPr>
          <a:xfrm>
            <a:off x="240361" y="555526"/>
            <a:ext cx="1524000" cy="615696"/>
          </a:xfrm>
          <a:prstGeom prst="rect">
            <a:avLst/>
          </a:prstGeom>
          <a:noFill/>
          <a:ln>
            <a:noFill/>
          </a:ln>
        </p:spPr>
      </p:pic>
      <p:sp>
        <p:nvSpPr>
          <p:cNvPr id="219" name="Google Shape;219;p15"/>
          <p:cNvSpPr/>
          <p:nvPr/>
        </p:nvSpPr>
        <p:spPr>
          <a:xfrm>
            <a:off x="240361" y="1478710"/>
            <a:ext cx="8352928" cy="3698448"/>
          </a:xfrm>
          <a:prstGeom prst="rect">
            <a:avLst/>
          </a:prstGeom>
          <a:noFill/>
          <a:ln>
            <a:noFill/>
          </a:ln>
        </p:spPr>
        <p:txBody>
          <a:bodyPr anchorCtr="0" anchor="t" bIns="45700" lIns="91425" spcFirstLastPara="1" rIns="91425" wrap="square" tIns="45700">
            <a:spAutoFit/>
          </a:bodyPr>
          <a:lstStyle/>
          <a:p>
            <a:pPr indent="-101600" lvl="0" marL="0" marR="0" rtl="0" algn="l">
              <a:spcBef>
                <a:spcPts val="0"/>
              </a:spcBef>
              <a:spcAft>
                <a:spcPts val="0"/>
              </a:spcAft>
              <a:buClr>
                <a:srgbClr val="000000"/>
              </a:buClr>
              <a:buSzPts val="1600"/>
              <a:buFont typeface="Arial"/>
              <a:buChar char="•"/>
            </a:pPr>
            <a:r>
              <a:rPr lang="it-IT" sz="1600">
                <a:solidFill>
                  <a:srgbClr val="000000"/>
                </a:solidFill>
                <a:latin typeface="Calibri"/>
                <a:ea typeface="Calibri"/>
                <a:cs typeface="Calibri"/>
                <a:sym typeface="Calibri"/>
              </a:rPr>
              <a:t>Ministerio de derechos sociales. Gobierno de España</a:t>
            </a:r>
            <a:r>
              <a:rPr i="1" lang="it-IT" sz="1600">
                <a:solidFill>
                  <a:srgbClr val="000000"/>
                </a:solidFill>
                <a:latin typeface="Calibri"/>
                <a:ea typeface="Calibri"/>
                <a:cs typeface="Calibri"/>
                <a:sym typeface="Calibri"/>
              </a:rPr>
              <a:t>. Observatorio de la Infancia. </a:t>
            </a:r>
            <a:r>
              <a:rPr lang="it-IT" sz="1600" u="sng">
                <a:solidFill>
                  <a:srgbClr val="0000FF"/>
                </a:solidFill>
                <a:latin typeface="Calibri"/>
                <a:ea typeface="Calibri"/>
                <a:cs typeface="Calibri"/>
                <a:sym typeface="Calibri"/>
                <a:hlinkClick r:id="rId5">
                  <a:extLst>
                    <a:ext uri="{A12FA001-AC4F-418D-AE19-62706E023703}">
                      <ahyp:hlinkClr val="tx"/>
                    </a:ext>
                  </a:extLst>
                </a:hlinkClick>
              </a:rPr>
              <a:t>http://www.observatoriodelainfancia.mscbs.gob.es/infanciaEspana/home.htm</a:t>
            </a:r>
            <a:endParaRPr i="1" sz="1600">
              <a:solidFill>
                <a:srgbClr val="000000"/>
              </a:solidFill>
              <a:latin typeface="Times New Roman"/>
              <a:ea typeface="Times New Roman"/>
              <a:cs typeface="Times New Roman"/>
              <a:sym typeface="Times New Roman"/>
            </a:endParaRPr>
          </a:p>
          <a:p>
            <a:pPr indent="-101600" lvl="0" marL="0" marR="0" rtl="0" algn="l">
              <a:spcBef>
                <a:spcPts val="0"/>
              </a:spcBef>
              <a:spcAft>
                <a:spcPts val="0"/>
              </a:spcAft>
              <a:buClr>
                <a:srgbClr val="000000"/>
              </a:buClr>
              <a:buSzPts val="1600"/>
              <a:buFont typeface="Arial"/>
              <a:buChar char="•"/>
            </a:pPr>
            <a:r>
              <a:rPr lang="it-IT" sz="1600">
                <a:solidFill>
                  <a:srgbClr val="000000"/>
                </a:solidFill>
                <a:latin typeface="Calibri"/>
                <a:ea typeface="Calibri"/>
                <a:cs typeface="Calibri"/>
                <a:sym typeface="Calibri"/>
              </a:rPr>
              <a:t>PrevenSI.</a:t>
            </a:r>
            <a:r>
              <a:rPr i="1" lang="it-IT" sz="1600">
                <a:solidFill>
                  <a:srgbClr val="000000"/>
                </a:solidFill>
                <a:latin typeface="Calibri"/>
                <a:ea typeface="Calibri"/>
                <a:cs typeface="Calibri"/>
                <a:sym typeface="Calibri"/>
              </a:rPr>
              <a:t> Prevención del abuso sexual infantil. </a:t>
            </a:r>
            <a:r>
              <a:rPr lang="it-IT" sz="1600" u="sng">
                <a:solidFill>
                  <a:srgbClr val="0000FF"/>
                </a:solidFill>
                <a:latin typeface="Calibri"/>
                <a:ea typeface="Calibri"/>
                <a:cs typeface="Calibri"/>
                <a:sym typeface="Calibri"/>
                <a:hlinkClick r:id="rId6">
                  <a:extLst>
                    <a:ext uri="{A12FA001-AC4F-418D-AE19-62706E023703}">
                      <ahyp:hlinkClr val="tx"/>
                    </a:ext>
                  </a:extLst>
                </a:hlinkClick>
              </a:rPr>
              <a:t>https://prevensi.es/sobre-prevensi/</a:t>
            </a:r>
            <a:endParaRPr i="1" sz="1600">
              <a:solidFill>
                <a:srgbClr val="000000"/>
              </a:solidFill>
              <a:latin typeface="Times New Roman"/>
              <a:ea typeface="Times New Roman"/>
              <a:cs typeface="Times New Roman"/>
              <a:sym typeface="Times New Roman"/>
            </a:endParaRPr>
          </a:p>
          <a:p>
            <a:pPr indent="-101600" lvl="0" marL="0" marR="0" rtl="0" algn="l">
              <a:spcBef>
                <a:spcPts val="0"/>
              </a:spcBef>
              <a:spcAft>
                <a:spcPts val="0"/>
              </a:spcAft>
              <a:buClr>
                <a:srgbClr val="000000"/>
              </a:buClr>
              <a:buSzPts val="1600"/>
              <a:buFont typeface="Arial"/>
              <a:buChar char="•"/>
            </a:pPr>
            <a:r>
              <a:rPr lang="it-IT" sz="1600">
                <a:solidFill>
                  <a:srgbClr val="000000"/>
                </a:solidFill>
                <a:latin typeface="Calibri"/>
                <a:ea typeface="Calibri"/>
                <a:cs typeface="Calibri"/>
                <a:sym typeface="Calibri"/>
              </a:rPr>
              <a:t>Unicef</a:t>
            </a:r>
            <a:r>
              <a:rPr i="1" lang="it-IT" sz="1600">
                <a:solidFill>
                  <a:srgbClr val="000000"/>
                </a:solidFill>
                <a:latin typeface="Calibri"/>
                <a:ea typeface="Calibri"/>
                <a:cs typeface="Calibri"/>
                <a:sym typeface="Calibri"/>
              </a:rPr>
              <a:t>. El abuso sexual infantile queda fuera de juego. Una serie de guías para la detección y prevención del abuso sexual infantil en el deporte. </a:t>
            </a:r>
            <a:r>
              <a:rPr lang="it-IT" sz="1600" u="sng">
                <a:solidFill>
                  <a:srgbClr val="0000FF"/>
                </a:solidFill>
                <a:latin typeface="Calibri"/>
                <a:ea typeface="Calibri"/>
                <a:cs typeface="Calibri"/>
                <a:sym typeface="Calibri"/>
                <a:hlinkClick r:id="rId7">
                  <a:extLst>
                    <a:ext uri="{A12FA001-AC4F-418D-AE19-62706E023703}">
                      <ahyp:hlinkClr val="tx"/>
                    </a:ext>
                  </a:extLst>
                </a:hlinkClick>
              </a:rPr>
              <a:t>https://www.unicef.es/educa/biblioteca/abuso-sexual-infantil-fuera-de-juego</a:t>
            </a:r>
            <a:endParaRPr i="1" sz="1600">
              <a:solidFill>
                <a:srgbClr val="000000"/>
              </a:solidFill>
              <a:latin typeface="Times New Roman"/>
              <a:ea typeface="Times New Roman"/>
              <a:cs typeface="Times New Roman"/>
              <a:sym typeface="Times New Roman"/>
            </a:endParaRPr>
          </a:p>
          <a:p>
            <a:pPr indent="-101600" lvl="0" marL="0" marR="0" rtl="0" algn="l">
              <a:spcBef>
                <a:spcPts val="0"/>
              </a:spcBef>
              <a:spcAft>
                <a:spcPts val="0"/>
              </a:spcAft>
              <a:buClr>
                <a:srgbClr val="000000"/>
              </a:buClr>
              <a:buSzPts val="1600"/>
              <a:buFont typeface="Arial"/>
              <a:buChar char="•"/>
            </a:pPr>
            <a:r>
              <a:rPr lang="it-IT" sz="1600">
                <a:solidFill>
                  <a:srgbClr val="000000"/>
                </a:solidFill>
                <a:latin typeface="Calibri"/>
                <a:ea typeface="Calibri"/>
                <a:cs typeface="Calibri"/>
                <a:sym typeface="Calibri"/>
              </a:rPr>
              <a:t>Ministerio de sanidad, servicios sociales e igualdad. Gobierno de España.</a:t>
            </a:r>
            <a:r>
              <a:rPr i="1" lang="it-IT" sz="1600">
                <a:solidFill>
                  <a:srgbClr val="000000"/>
                </a:solidFill>
                <a:latin typeface="Calibri"/>
                <a:ea typeface="Calibri"/>
                <a:cs typeface="Calibri"/>
                <a:sym typeface="Calibri"/>
              </a:rPr>
              <a:t> Programa estatal de investigación, prevención e intervención en violencia contra las personas menores de edad con discapacidad intelectual o del desarrollo. </a:t>
            </a:r>
            <a:r>
              <a:rPr lang="it-IT" sz="1600" u="sng">
                <a:solidFill>
                  <a:srgbClr val="0000FF"/>
                </a:solidFill>
                <a:latin typeface="Calibri"/>
                <a:ea typeface="Calibri"/>
                <a:cs typeface="Calibri"/>
                <a:sym typeface="Calibri"/>
                <a:hlinkClick r:id="rId8">
                  <a:extLst>
                    <a:ext uri="{A12FA001-AC4F-418D-AE19-62706E023703}">
                      <ahyp:hlinkClr val="tx"/>
                    </a:ext>
                  </a:extLst>
                </a:hlinkClick>
              </a:rPr>
              <a:t>http://maltratoinfantilydiscapacidad.es/</a:t>
            </a:r>
            <a:endParaRPr sz="1600" u="sng">
              <a:solidFill>
                <a:srgbClr val="0000FF"/>
              </a:solidFill>
              <a:latin typeface="Calibri"/>
              <a:ea typeface="Calibri"/>
              <a:cs typeface="Calibri"/>
              <a:sym typeface="Calibri"/>
            </a:endParaRPr>
          </a:p>
          <a:p>
            <a:pPr indent="-101600" lvl="0" marL="0" marR="0" rtl="0" algn="l">
              <a:spcBef>
                <a:spcPts val="0"/>
              </a:spcBef>
              <a:spcAft>
                <a:spcPts val="0"/>
              </a:spcAft>
              <a:buClr>
                <a:srgbClr val="000000"/>
              </a:buClr>
              <a:buSzPts val="1600"/>
              <a:buFont typeface="Arial"/>
              <a:buChar char="•"/>
            </a:pPr>
            <a:r>
              <a:rPr lang="it-IT" sz="1600">
                <a:solidFill>
                  <a:srgbClr val="000000"/>
                </a:solidFill>
                <a:latin typeface="Calibri"/>
                <a:ea typeface="Calibri"/>
                <a:cs typeface="Calibri"/>
                <a:sym typeface="Calibri"/>
              </a:rPr>
              <a:t>Organización Mundial de la Salud y Sociedad Internacional para la prevención del maltrato y el abandono de los niños.</a:t>
            </a:r>
            <a:r>
              <a:rPr i="1" lang="it-IT" sz="1600">
                <a:solidFill>
                  <a:srgbClr val="000000"/>
                </a:solidFill>
                <a:latin typeface="Calibri"/>
                <a:ea typeface="Calibri"/>
                <a:cs typeface="Calibri"/>
                <a:sym typeface="Calibri"/>
              </a:rPr>
              <a:t> Prevención del Maltrato Infantil: Qué hacer y cómo obtener evidencias. </a:t>
            </a:r>
            <a:r>
              <a:rPr lang="it-IT" sz="1600" u="sng">
                <a:solidFill>
                  <a:srgbClr val="0000FF"/>
                </a:solidFill>
                <a:latin typeface="Calibri"/>
                <a:ea typeface="Calibri"/>
                <a:cs typeface="Calibri"/>
                <a:sym typeface="Calibri"/>
                <a:hlinkClick r:id="rId9">
                  <a:extLst>
                    <a:ext uri="{A12FA001-AC4F-418D-AE19-62706E023703}">
                      <ahyp:hlinkClr val="tx"/>
                    </a:ext>
                  </a:extLst>
                </a:hlinkClick>
              </a:rPr>
              <a:t>https://apps.who.int/iris/bitstream/handle/10665/44228/9789243594361_spa.pdf;jsessionid=276827C86962E00B65D87C0FFD936131?sequence=1</a:t>
            </a:r>
            <a:endParaRPr i="1" sz="1600">
              <a:solidFill>
                <a:srgbClr val="000000"/>
              </a:solidFill>
              <a:latin typeface="Times New Roman"/>
              <a:ea typeface="Times New Roman"/>
              <a:cs typeface="Times New Roman"/>
              <a:sym typeface="Times New Roman"/>
            </a:endParaRPr>
          </a:p>
          <a:p>
            <a:pPr indent="0" lvl="0" marL="0" marR="0" rtl="0" algn="l">
              <a:spcBef>
                <a:spcPts val="1000"/>
              </a:spcBef>
              <a:spcAft>
                <a:spcPts val="0"/>
              </a:spcAft>
              <a:buClr>
                <a:schemeClr val="dk1"/>
              </a:buClr>
              <a:buSzPts val="1800"/>
              <a:buFont typeface="Arial"/>
              <a:buNone/>
            </a:pPr>
            <a:r>
              <a:t/>
            </a:r>
            <a:endParaRPr i="1" sz="1800">
              <a:solidFill>
                <a:srgbClr val="000000"/>
              </a:solidFill>
              <a:latin typeface="Times New Roman"/>
              <a:ea typeface="Times New Roman"/>
              <a:cs typeface="Times New Roman"/>
              <a:sym typeface="Times New Roman"/>
            </a:endParaRPr>
          </a:p>
        </p:txBody>
      </p:sp>
    </p:spTree>
  </p:cSld>
  <p:clrMapOvr>
    <a:masterClrMapping/>
  </p:clrMapOvr>
  <p:transition spd="slow">
    <p:wipe dir="l"/>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 name="Shape 55"/>
        <p:cNvGrpSpPr/>
        <p:nvPr/>
      </p:nvGrpSpPr>
      <p:grpSpPr>
        <a:xfrm>
          <a:off x="0" y="0"/>
          <a:ext cx="0" cy="0"/>
          <a:chOff x="0" y="0"/>
          <a:chExt cx="0" cy="0"/>
        </a:xfrm>
      </p:grpSpPr>
      <p:pic>
        <p:nvPicPr>
          <p:cNvPr id="56" name="Google Shape;56;p2"/>
          <p:cNvPicPr preferRelativeResize="0"/>
          <p:nvPr/>
        </p:nvPicPr>
        <p:blipFill rotWithShape="1">
          <a:blip r:embed="rId3">
            <a:alphaModFix/>
          </a:blip>
          <a:srcRect b="0" l="0" r="0" t="0"/>
          <a:stretch/>
        </p:blipFill>
        <p:spPr>
          <a:xfrm>
            <a:off x="7812360" y="381335"/>
            <a:ext cx="1091279" cy="1097375"/>
          </a:xfrm>
          <a:prstGeom prst="rect">
            <a:avLst/>
          </a:prstGeom>
          <a:noFill/>
          <a:ln>
            <a:noFill/>
          </a:ln>
        </p:spPr>
      </p:pic>
      <p:sp>
        <p:nvSpPr>
          <p:cNvPr id="57" name="Google Shape;57;p2"/>
          <p:cNvSpPr txBox="1"/>
          <p:nvPr/>
        </p:nvSpPr>
        <p:spPr>
          <a:xfrm>
            <a:off x="3282519" y="832379"/>
            <a:ext cx="2903808"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it-IT" sz="1800" u="none" cap="none" strike="noStrike">
                <a:solidFill>
                  <a:srgbClr val="FF0000"/>
                </a:solidFill>
                <a:latin typeface="Calibri"/>
                <a:ea typeface="Calibri"/>
                <a:cs typeface="Calibri"/>
                <a:sym typeface="Calibri"/>
              </a:rPr>
              <a:t>UNIT 6: Child empowerment</a:t>
            </a:r>
            <a:endParaRPr sz="1800">
              <a:solidFill>
                <a:schemeClr val="dk2"/>
              </a:solidFill>
              <a:latin typeface="Calibri"/>
              <a:ea typeface="Calibri"/>
              <a:cs typeface="Calibri"/>
              <a:sym typeface="Calibri"/>
            </a:endParaRPr>
          </a:p>
          <a:p>
            <a:pPr indent="0" lvl="0" marL="0" marR="0" rtl="0" algn="l">
              <a:spcBef>
                <a:spcPts val="0"/>
              </a:spcBef>
              <a:spcAft>
                <a:spcPts val="0"/>
              </a:spcAft>
              <a:buNone/>
            </a:pPr>
            <a:r>
              <a:t/>
            </a:r>
            <a:endParaRPr sz="1800">
              <a:solidFill>
                <a:schemeClr val="dk1"/>
              </a:solidFill>
              <a:latin typeface="Palatino Linotype"/>
              <a:ea typeface="Palatino Linotype"/>
              <a:cs typeface="Palatino Linotype"/>
              <a:sym typeface="Palatino Linotype"/>
            </a:endParaRPr>
          </a:p>
        </p:txBody>
      </p:sp>
      <p:pic>
        <p:nvPicPr>
          <p:cNvPr id="58" name="Google Shape;58;p2"/>
          <p:cNvPicPr preferRelativeResize="0"/>
          <p:nvPr/>
        </p:nvPicPr>
        <p:blipFill rotWithShape="1">
          <a:blip r:embed="rId4">
            <a:alphaModFix/>
          </a:blip>
          <a:srcRect b="0" l="0" r="0" t="0"/>
          <a:stretch/>
        </p:blipFill>
        <p:spPr>
          <a:xfrm>
            <a:off x="240361" y="555526"/>
            <a:ext cx="1524000" cy="615696"/>
          </a:xfrm>
          <a:prstGeom prst="rect">
            <a:avLst/>
          </a:prstGeom>
          <a:noFill/>
          <a:ln>
            <a:noFill/>
          </a:ln>
        </p:spPr>
      </p:pic>
      <p:sp>
        <p:nvSpPr>
          <p:cNvPr id="59" name="Google Shape;59;p2"/>
          <p:cNvSpPr/>
          <p:nvPr/>
        </p:nvSpPr>
        <p:spPr>
          <a:xfrm>
            <a:off x="1195001" y="2427734"/>
            <a:ext cx="2048718" cy="1727526"/>
          </a:xfrm>
          <a:prstGeom prst="roundRect">
            <a:avLst>
              <a:gd fmla="val 16667" name="adj"/>
            </a:avLst>
          </a:prstGeom>
          <a:solidFill>
            <a:schemeClr val="accent1"/>
          </a:solidFill>
          <a:ln cap="flat" cmpd="sng" w="28575">
            <a:solidFill>
              <a:srgbClr val="46568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alatino Linotype"/>
              <a:ea typeface="Palatino Linotype"/>
              <a:cs typeface="Palatino Linotype"/>
              <a:sym typeface="Palatino Linotype"/>
            </a:endParaRPr>
          </a:p>
        </p:txBody>
      </p:sp>
      <p:sp>
        <p:nvSpPr>
          <p:cNvPr id="60" name="Google Shape;60;p2"/>
          <p:cNvSpPr/>
          <p:nvPr/>
        </p:nvSpPr>
        <p:spPr>
          <a:xfrm>
            <a:off x="867455" y="2829494"/>
            <a:ext cx="2208880" cy="923330"/>
          </a:xfrm>
          <a:prstGeom prst="rect">
            <a:avLst/>
          </a:prstGeom>
          <a:noFill/>
          <a:ln>
            <a:noFill/>
          </a:ln>
        </p:spPr>
        <p:txBody>
          <a:bodyPr anchorCtr="0" anchor="t" bIns="45700" lIns="91425" spcFirstLastPara="1" rIns="91425" wrap="square" tIns="45700">
            <a:spAutoFit/>
          </a:bodyPr>
          <a:lstStyle/>
          <a:p>
            <a:pPr indent="0" lvl="0" marL="457200" marR="0" rtl="0" algn="ctr">
              <a:spcBef>
                <a:spcPts val="0"/>
              </a:spcBef>
              <a:spcAft>
                <a:spcPts val="0"/>
              </a:spcAft>
              <a:buNone/>
            </a:pPr>
            <a:r>
              <a:rPr lang="it-IT" sz="1800">
                <a:solidFill>
                  <a:schemeClr val="lt1"/>
                </a:solidFill>
                <a:latin typeface="Calibri"/>
                <a:ea typeface="Calibri"/>
                <a:cs typeface="Calibri"/>
                <a:sym typeface="Calibri"/>
              </a:rPr>
              <a:t>Empowerment and participation</a:t>
            </a:r>
            <a:endParaRPr sz="1800">
              <a:solidFill>
                <a:schemeClr val="lt1"/>
              </a:solidFill>
              <a:latin typeface="Calibri"/>
              <a:ea typeface="Calibri"/>
              <a:cs typeface="Calibri"/>
              <a:sym typeface="Calibri"/>
            </a:endParaRPr>
          </a:p>
        </p:txBody>
      </p:sp>
      <p:sp>
        <p:nvSpPr>
          <p:cNvPr id="61" name="Google Shape;61;p2"/>
          <p:cNvSpPr/>
          <p:nvPr/>
        </p:nvSpPr>
        <p:spPr>
          <a:xfrm>
            <a:off x="3538414" y="2423158"/>
            <a:ext cx="2048718" cy="1732768"/>
          </a:xfrm>
          <a:prstGeom prst="roundRect">
            <a:avLst>
              <a:gd fmla="val 16667" name="adj"/>
            </a:avLst>
          </a:prstGeom>
          <a:solidFill>
            <a:schemeClr val="accent1"/>
          </a:solidFill>
          <a:ln cap="flat" cmpd="sng" w="28575">
            <a:solidFill>
              <a:srgbClr val="46568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alatino Linotype"/>
              <a:ea typeface="Palatino Linotype"/>
              <a:cs typeface="Palatino Linotype"/>
              <a:sym typeface="Palatino Linotype"/>
            </a:endParaRPr>
          </a:p>
        </p:txBody>
      </p:sp>
      <p:sp>
        <p:nvSpPr>
          <p:cNvPr id="62" name="Google Shape;62;p2"/>
          <p:cNvSpPr/>
          <p:nvPr/>
        </p:nvSpPr>
        <p:spPr>
          <a:xfrm>
            <a:off x="3561782" y="2800435"/>
            <a:ext cx="1914185" cy="92333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it-IT" sz="1800">
                <a:solidFill>
                  <a:schemeClr val="lt1"/>
                </a:solidFill>
                <a:latin typeface="Calibri"/>
                <a:ea typeface="Calibri"/>
                <a:cs typeface="Calibri"/>
                <a:sym typeface="Calibri"/>
              </a:rPr>
              <a:t>Empowerment and safe relationships</a:t>
            </a:r>
            <a:endParaRPr/>
          </a:p>
        </p:txBody>
      </p:sp>
      <p:sp>
        <p:nvSpPr>
          <p:cNvPr id="63" name="Google Shape;63;p2"/>
          <p:cNvSpPr/>
          <p:nvPr/>
        </p:nvSpPr>
        <p:spPr>
          <a:xfrm>
            <a:off x="5835650" y="2423158"/>
            <a:ext cx="2048718" cy="1732767"/>
          </a:xfrm>
          <a:prstGeom prst="roundRect">
            <a:avLst>
              <a:gd fmla="val 16667" name="adj"/>
            </a:avLst>
          </a:prstGeom>
          <a:solidFill>
            <a:schemeClr val="accent1"/>
          </a:solidFill>
          <a:ln cap="flat" cmpd="sng" w="28575">
            <a:solidFill>
              <a:srgbClr val="46568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alatino Linotype"/>
              <a:ea typeface="Palatino Linotype"/>
              <a:cs typeface="Palatino Linotype"/>
              <a:sym typeface="Palatino Linotype"/>
            </a:endParaRPr>
          </a:p>
        </p:txBody>
      </p:sp>
      <p:sp>
        <p:nvSpPr>
          <p:cNvPr id="64" name="Google Shape;64;p2"/>
          <p:cNvSpPr/>
          <p:nvPr/>
        </p:nvSpPr>
        <p:spPr>
          <a:xfrm>
            <a:off x="5541867" y="2534582"/>
            <a:ext cx="2149121" cy="1477328"/>
          </a:xfrm>
          <a:prstGeom prst="rect">
            <a:avLst/>
          </a:prstGeom>
          <a:noFill/>
          <a:ln>
            <a:noFill/>
          </a:ln>
        </p:spPr>
        <p:txBody>
          <a:bodyPr anchorCtr="0" anchor="t" bIns="45700" lIns="91425" spcFirstLastPara="1" rIns="91425" wrap="square" tIns="45700">
            <a:spAutoFit/>
          </a:bodyPr>
          <a:lstStyle/>
          <a:p>
            <a:pPr indent="0" lvl="0" marL="457200" marR="0" rtl="0" algn="ctr">
              <a:spcBef>
                <a:spcPts val="0"/>
              </a:spcBef>
              <a:spcAft>
                <a:spcPts val="0"/>
              </a:spcAft>
              <a:buNone/>
            </a:pPr>
            <a:r>
              <a:rPr lang="it-IT" sz="1800">
                <a:solidFill>
                  <a:schemeClr val="lt1"/>
                </a:solidFill>
                <a:latin typeface="Calibri"/>
                <a:ea typeface="Calibri"/>
                <a:cs typeface="Calibri"/>
                <a:sym typeface="Calibri"/>
              </a:rPr>
              <a:t>Gender perspective and prevention of sexual abuse in minors</a:t>
            </a:r>
            <a:endParaRPr/>
          </a:p>
        </p:txBody>
      </p:sp>
    </p:spTree>
  </p:cSld>
  <p:clrMapOvr>
    <a:masterClrMapping/>
  </p:clrMapOvr>
  <p:transition spd="slow">
    <p:wipe dir="l"/>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 name="Shape 69"/>
        <p:cNvGrpSpPr/>
        <p:nvPr/>
      </p:nvGrpSpPr>
      <p:grpSpPr>
        <a:xfrm>
          <a:off x="0" y="0"/>
          <a:ext cx="0" cy="0"/>
          <a:chOff x="0" y="0"/>
          <a:chExt cx="0" cy="0"/>
        </a:xfrm>
      </p:grpSpPr>
      <p:pic>
        <p:nvPicPr>
          <p:cNvPr id="70" name="Google Shape;70;p3"/>
          <p:cNvPicPr preferRelativeResize="0"/>
          <p:nvPr/>
        </p:nvPicPr>
        <p:blipFill rotWithShape="1">
          <a:blip r:embed="rId3">
            <a:alphaModFix/>
          </a:blip>
          <a:srcRect b="0" l="0" r="0" t="0"/>
          <a:stretch/>
        </p:blipFill>
        <p:spPr>
          <a:xfrm>
            <a:off x="7812360" y="381335"/>
            <a:ext cx="1091279" cy="1097375"/>
          </a:xfrm>
          <a:prstGeom prst="rect">
            <a:avLst/>
          </a:prstGeom>
          <a:noFill/>
          <a:ln>
            <a:noFill/>
          </a:ln>
        </p:spPr>
      </p:pic>
      <p:sp>
        <p:nvSpPr>
          <p:cNvPr id="71" name="Google Shape;71;p3"/>
          <p:cNvSpPr txBox="1"/>
          <p:nvPr/>
        </p:nvSpPr>
        <p:spPr>
          <a:xfrm>
            <a:off x="3453680" y="678708"/>
            <a:ext cx="2026004"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it-IT" sz="1800">
                <a:solidFill>
                  <a:schemeClr val="dk2"/>
                </a:solidFill>
                <a:latin typeface="Calibri"/>
                <a:ea typeface="Calibri"/>
                <a:cs typeface="Calibri"/>
                <a:sym typeface="Calibri"/>
              </a:rPr>
              <a:t>Learning objectives</a:t>
            </a:r>
            <a:endParaRPr b="1" sz="1800">
              <a:solidFill>
                <a:schemeClr val="dk2"/>
              </a:solidFill>
              <a:latin typeface="Calibri"/>
              <a:ea typeface="Calibri"/>
              <a:cs typeface="Calibri"/>
              <a:sym typeface="Calibri"/>
            </a:endParaRPr>
          </a:p>
        </p:txBody>
      </p:sp>
      <p:pic>
        <p:nvPicPr>
          <p:cNvPr id="72" name="Google Shape;72;p3"/>
          <p:cNvPicPr preferRelativeResize="0"/>
          <p:nvPr/>
        </p:nvPicPr>
        <p:blipFill rotWithShape="1">
          <a:blip r:embed="rId4">
            <a:alphaModFix/>
          </a:blip>
          <a:srcRect b="0" l="0" r="0" t="0"/>
          <a:stretch/>
        </p:blipFill>
        <p:spPr>
          <a:xfrm>
            <a:off x="240361" y="555526"/>
            <a:ext cx="1524000" cy="615696"/>
          </a:xfrm>
          <a:prstGeom prst="rect">
            <a:avLst/>
          </a:prstGeom>
          <a:noFill/>
          <a:ln>
            <a:noFill/>
          </a:ln>
        </p:spPr>
      </p:pic>
      <p:sp>
        <p:nvSpPr>
          <p:cNvPr id="73" name="Google Shape;73;p3"/>
          <p:cNvSpPr/>
          <p:nvPr/>
        </p:nvSpPr>
        <p:spPr>
          <a:xfrm>
            <a:off x="179512" y="2005944"/>
            <a:ext cx="2776175" cy="2439138"/>
          </a:xfrm>
          <a:prstGeom prst="roundRect">
            <a:avLst>
              <a:gd fmla="val 16667" name="adj"/>
            </a:avLst>
          </a:prstGeom>
          <a:solidFill>
            <a:schemeClr val="accent1"/>
          </a:solidFill>
          <a:ln cap="flat" cmpd="sng" w="28575">
            <a:solidFill>
              <a:srgbClr val="46568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alatino Linotype"/>
              <a:ea typeface="Palatino Linotype"/>
              <a:cs typeface="Palatino Linotype"/>
              <a:sym typeface="Palatino Linotype"/>
            </a:endParaRPr>
          </a:p>
        </p:txBody>
      </p:sp>
      <p:sp>
        <p:nvSpPr>
          <p:cNvPr id="74" name="Google Shape;74;p3"/>
          <p:cNvSpPr/>
          <p:nvPr/>
        </p:nvSpPr>
        <p:spPr>
          <a:xfrm>
            <a:off x="3185136" y="1966603"/>
            <a:ext cx="2776175" cy="2446539"/>
          </a:xfrm>
          <a:prstGeom prst="roundRect">
            <a:avLst>
              <a:gd fmla="val 16667" name="adj"/>
            </a:avLst>
          </a:prstGeom>
          <a:solidFill>
            <a:schemeClr val="accent1"/>
          </a:solidFill>
          <a:ln cap="flat" cmpd="sng" w="28575">
            <a:solidFill>
              <a:srgbClr val="46568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alatino Linotype"/>
              <a:ea typeface="Palatino Linotype"/>
              <a:cs typeface="Palatino Linotype"/>
              <a:sym typeface="Palatino Linotype"/>
            </a:endParaRPr>
          </a:p>
        </p:txBody>
      </p:sp>
      <p:sp>
        <p:nvSpPr>
          <p:cNvPr id="75" name="Google Shape;75;p3"/>
          <p:cNvSpPr/>
          <p:nvPr/>
        </p:nvSpPr>
        <p:spPr>
          <a:xfrm>
            <a:off x="6190760" y="1994305"/>
            <a:ext cx="2776175" cy="2446538"/>
          </a:xfrm>
          <a:prstGeom prst="roundRect">
            <a:avLst>
              <a:gd fmla="val 16667" name="adj"/>
            </a:avLst>
          </a:prstGeom>
          <a:solidFill>
            <a:schemeClr val="accent1"/>
          </a:solidFill>
          <a:ln cap="flat" cmpd="sng" w="28575">
            <a:solidFill>
              <a:srgbClr val="46568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alatino Linotype"/>
              <a:ea typeface="Palatino Linotype"/>
              <a:cs typeface="Palatino Linotype"/>
              <a:sym typeface="Palatino Linotype"/>
            </a:endParaRPr>
          </a:p>
        </p:txBody>
      </p:sp>
      <p:sp>
        <p:nvSpPr>
          <p:cNvPr id="76" name="Google Shape;76;p3"/>
          <p:cNvSpPr/>
          <p:nvPr/>
        </p:nvSpPr>
        <p:spPr>
          <a:xfrm>
            <a:off x="307459" y="2169971"/>
            <a:ext cx="2520280" cy="203132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it-IT" sz="1800">
                <a:solidFill>
                  <a:schemeClr val="lt1"/>
                </a:solidFill>
                <a:latin typeface="Calibri"/>
                <a:ea typeface="Calibri"/>
                <a:cs typeface="Calibri"/>
                <a:sym typeface="Calibri"/>
              </a:rPr>
              <a:t>Equipping minors from a very young age with tools necessary to interpret their reality and ask for help in the case of being sexually abused</a:t>
            </a:r>
            <a:endParaRPr/>
          </a:p>
        </p:txBody>
      </p:sp>
      <p:sp>
        <p:nvSpPr>
          <p:cNvPr id="77" name="Google Shape;77;p3"/>
          <p:cNvSpPr/>
          <p:nvPr/>
        </p:nvSpPr>
        <p:spPr>
          <a:xfrm>
            <a:off x="3451925" y="2830528"/>
            <a:ext cx="2231060"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it-IT" sz="1800">
                <a:solidFill>
                  <a:schemeClr val="lt1"/>
                </a:solidFill>
                <a:latin typeface="Calibri"/>
                <a:ea typeface="Calibri"/>
                <a:cs typeface="Calibri"/>
                <a:sym typeface="Calibri"/>
              </a:rPr>
              <a:t>Promoting the ability to choose in children</a:t>
            </a:r>
            <a:endParaRPr/>
          </a:p>
        </p:txBody>
      </p:sp>
      <p:sp>
        <p:nvSpPr>
          <p:cNvPr id="78" name="Google Shape;78;p3"/>
          <p:cNvSpPr/>
          <p:nvPr/>
        </p:nvSpPr>
        <p:spPr>
          <a:xfrm>
            <a:off x="6257599" y="2755907"/>
            <a:ext cx="2718048" cy="92333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it-IT" sz="1800">
                <a:solidFill>
                  <a:schemeClr val="lt1"/>
                </a:solidFill>
                <a:latin typeface="Calibri"/>
                <a:ea typeface="Calibri"/>
                <a:cs typeface="Calibri"/>
                <a:sym typeface="Calibri"/>
              </a:rPr>
              <a:t>Develop an education system based on a gender perspective</a:t>
            </a:r>
            <a:endParaRPr/>
          </a:p>
        </p:txBody>
      </p:sp>
    </p:spTree>
  </p:cSld>
  <p:clrMapOvr>
    <a:masterClrMapping/>
  </p:clrMapOvr>
  <p:transition spd="slow">
    <p:wipe dir="l"/>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pic>
        <p:nvPicPr>
          <p:cNvPr id="84" name="Google Shape;84;p4"/>
          <p:cNvPicPr preferRelativeResize="0"/>
          <p:nvPr/>
        </p:nvPicPr>
        <p:blipFill rotWithShape="1">
          <a:blip r:embed="rId3">
            <a:alphaModFix/>
          </a:blip>
          <a:srcRect b="0" l="0" r="0" t="0"/>
          <a:stretch/>
        </p:blipFill>
        <p:spPr>
          <a:xfrm>
            <a:off x="7812360" y="381335"/>
            <a:ext cx="1091279" cy="1097375"/>
          </a:xfrm>
          <a:prstGeom prst="rect">
            <a:avLst/>
          </a:prstGeom>
          <a:noFill/>
          <a:ln>
            <a:noFill/>
          </a:ln>
        </p:spPr>
      </p:pic>
      <p:pic>
        <p:nvPicPr>
          <p:cNvPr id="85" name="Google Shape;85;p4"/>
          <p:cNvPicPr preferRelativeResize="0"/>
          <p:nvPr/>
        </p:nvPicPr>
        <p:blipFill rotWithShape="1">
          <a:blip r:embed="rId4">
            <a:alphaModFix/>
          </a:blip>
          <a:srcRect b="0" l="0" r="0" t="0"/>
          <a:stretch/>
        </p:blipFill>
        <p:spPr>
          <a:xfrm>
            <a:off x="240361" y="555526"/>
            <a:ext cx="1524000" cy="615696"/>
          </a:xfrm>
          <a:prstGeom prst="rect">
            <a:avLst/>
          </a:prstGeom>
          <a:noFill/>
          <a:ln>
            <a:noFill/>
          </a:ln>
        </p:spPr>
      </p:pic>
      <p:pic>
        <p:nvPicPr>
          <p:cNvPr id="86" name="Google Shape;86;p4"/>
          <p:cNvPicPr preferRelativeResize="0"/>
          <p:nvPr/>
        </p:nvPicPr>
        <p:blipFill rotWithShape="1">
          <a:blip r:embed="rId5">
            <a:alphaModFix/>
          </a:blip>
          <a:srcRect b="0" l="0" r="0" t="0"/>
          <a:stretch/>
        </p:blipFill>
        <p:spPr>
          <a:xfrm>
            <a:off x="1354119" y="1171222"/>
            <a:ext cx="5687380" cy="3791587"/>
          </a:xfrm>
          <a:prstGeom prst="rect">
            <a:avLst/>
          </a:prstGeom>
          <a:noFill/>
          <a:ln>
            <a:noFill/>
          </a:ln>
        </p:spPr>
      </p:pic>
    </p:spTree>
  </p:cSld>
  <p:clrMapOvr>
    <a:masterClrMapping/>
  </p:clrMapOvr>
  <p:transition spd="slow">
    <p:wipe dir="l"/>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 name="Shape 91"/>
        <p:cNvGrpSpPr/>
        <p:nvPr/>
      </p:nvGrpSpPr>
      <p:grpSpPr>
        <a:xfrm>
          <a:off x="0" y="0"/>
          <a:ext cx="0" cy="0"/>
          <a:chOff x="0" y="0"/>
          <a:chExt cx="0" cy="0"/>
        </a:xfrm>
      </p:grpSpPr>
      <p:pic>
        <p:nvPicPr>
          <p:cNvPr id="92" name="Google Shape;92;p5"/>
          <p:cNvPicPr preferRelativeResize="0"/>
          <p:nvPr/>
        </p:nvPicPr>
        <p:blipFill rotWithShape="1">
          <a:blip r:embed="rId3">
            <a:alphaModFix/>
          </a:blip>
          <a:srcRect b="0" l="0" r="0" t="0"/>
          <a:stretch/>
        </p:blipFill>
        <p:spPr>
          <a:xfrm>
            <a:off x="7812360" y="381335"/>
            <a:ext cx="1091279" cy="1097375"/>
          </a:xfrm>
          <a:prstGeom prst="rect">
            <a:avLst/>
          </a:prstGeom>
          <a:noFill/>
          <a:ln>
            <a:noFill/>
          </a:ln>
        </p:spPr>
      </p:pic>
      <p:pic>
        <p:nvPicPr>
          <p:cNvPr id="93" name="Google Shape;93;p5"/>
          <p:cNvPicPr preferRelativeResize="0"/>
          <p:nvPr/>
        </p:nvPicPr>
        <p:blipFill rotWithShape="1">
          <a:blip r:embed="rId4">
            <a:alphaModFix/>
          </a:blip>
          <a:srcRect b="0" l="0" r="0" t="0"/>
          <a:stretch/>
        </p:blipFill>
        <p:spPr>
          <a:xfrm>
            <a:off x="240361" y="555526"/>
            <a:ext cx="1524000" cy="615696"/>
          </a:xfrm>
          <a:prstGeom prst="rect">
            <a:avLst/>
          </a:prstGeom>
          <a:noFill/>
          <a:ln>
            <a:noFill/>
          </a:ln>
        </p:spPr>
      </p:pic>
      <p:pic>
        <p:nvPicPr>
          <p:cNvPr id="94" name="Google Shape;94;p5"/>
          <p:cNvPicPr preferRelativeResize="0"/>
          <p:nvPr/>
        </p:nvPicPr>
        <p:blipFill rotWithShape="1">
          <a:blip r:embed="rId5">
            <a:alphaModFix/>
          </a:blip>
          <a:srcRect b="0" l="0" r="0" t="0"/>
          <a:stretch/>
        </p:blipFill>
        <p:spPr>
          <a:xfrm>
            <a:off x="1293207" y="1246612"/>
            <a:ext cx="5809204" cy="3872802"/>
          </a:xfrm>
          <a:prstGeom prst="rect">
            <a:avLst/>
          </a:prstGeom>
          <a:noFill/>
          <a:ln>
            <a:noFill/>
          </a:ln>
        </p:spPr>
      </p:pic>
    </p:spTree>
  </p:cSld>
  <p:clrMapOvr>
    <a:masterClrMapping/>
  </p:clrMapOvr>
  <p:transition spd="slow">
    <p:wipe dir="l"/>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6"/>
          <p:cNvSpPr/>
          <p:nvPr/>
        </p:nvSpPr>
        <p:spPr>
          <a:xfrm>
            <a:off x="-180529" y="3583648"/>
            <a:ext cx="5711875" cy="1436374"/>
          </a:xfrm>
          <a:prstGeom prst="roundRect">
            <a:avLst>
              <a:gd fmla="val 16667" name="adj"/>
            </a:avLst>
          </a:prstGeom>
          <a:solidFill>
            <a:schemeClr val="accent1"/>
          </a:solidFill>
          <a:ln cap="flat" cmpd="sng" w="28575">
            <a:solidFill>
              <a:srgbClr val="46568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alatino Linotype"/>
              <a:ea typeface="Palatino Linotype"/>
              <a:cs typeface="Palatino Linotype"/>
              <a:sym typeface="Palatino Linotype"/>
            </a:endParaRPr>
          </a:p>
        </p:txBody>
      </p:sp>
      <p:sp>
        <p:nvSpPr>
          <p:cNvPr id="101" name="Google Shape;101;p6"/>
          <p:cNvSpPr/>
          <p:nvPr/>
        </p:nvSpPr>
        <p:spPr>
          <a:xfrm>
            <a:off x="-180528" y="1478710"/>
            <a:ext cx="4990007" cy="881736"/>
          </a:xfrm>
          <a:prstGeom prst="roundRect">
            <a:avLst>
              <a:gd fmla="val 16667" name="adj"/>
            </a:avLst>
          </a:prstGeom>
          <a:solidFill>
            <a:schemeClr val="accent1"/>
          </a:solidFill>
          <a:ln cap="flat" cmpd="sng" w="28575">
            <a:solidFill>
              <a:srgbClr val="46568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alatino Linotype"/>
              <a:ea typeface="Palatino Linotype"/>
              <a:cs typeface="Palatino Linotype"/>
              <a:sym typeface="Palatino Linotype"/>
            </a:endParaRPr>
          </a:p>
        </p:txBody>
      </p:sp>
      <p:pic>
        <p:nvPicPr>
          <p:cNvPr id="102" name="Google Shape;102;p6"/>
          <p:cNvPicPr preferRelativeResize="0"/>
          <p:nvPr/>
        </p:nvPicPr>
        <p:blipFill rotWithShape="1">
          <a:blip r:embed="rId3">
            <a:alphaModFix/>
          </a:blip>
          <a:srcRect b="0" l="0" r="0" t="0"/>
          <a:stretch/>
        </p:blipFill>
        <p:spPr>
          <a:xfrm>
            <a:off x="7812360" y="381335"/>
            <a:ext cx="1091279" cy="1097375"/>
          </a:xfrm>
          <a:prstGeom prst="rect">
            <a:avLst/>
          </a:prstGeom>
          <a:noFill/>
          <a:ln>
            <a:noFill/>
          </a:ln>
        </p:spPr>
      </p:pic>
      <p:sp>
        <p:nvSpPr>
          <p:cNvPr id="103" name="Google Shape;103;p6"/>
          <p:cNvSpPr txBox="1"/>
          <p:nvPr/>
        </p:nvSpPr>
        <p:spPr>
          <a:xfrm>
            <a:off x="3203848" y="678708"/>
            <a:ext cx="2917530"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it-IT" sz="1800">
                <a:solidFill>
                  <a:schemeClr val="dk2"/>
                </a:solidFill>
                <a:latin typeface="Calibri"/>
                <a:ea typeface="Calibri"/>
                <a:cs typeface="Calibri"/>
                <a:sym typeface="Calibri"/>
              </a:rPr>
              <a:t>Educating for empowerment</a:t>
            </a:r>
            <a:endParaRPr b="1" sz="1800">
              <a:solidFill>
                <a:schemeClr val="dk2"/>
              </a:solidFill>
              <a:latin typeface="Calibri"/>
              <a:ea typeface="Calibri"/>
              <a:cs typeface="Calibri"/>
              <a:sym typeface="Calibri"/>
            </a:endParaRPr>
          </a:p>
        </p:txBody>
      </p:sp>
      <p:pic>
        <p:nvPicPr>
          <p:cNvPr id="104" name="Google Shape;104;p6"/>
          <p:cNvPicPr preferRelativeResize="0"/>
          <p:nvPr/>
        </p:nvPicPr>
        <p:blipFill rotWithShape="1">
          <a:blip r:embed="rId4">
            <a:alphaModFix/>
          </a:blip>
          <a:srcRect b="0" l="0" r="0" t="0"/>
          <a:stretch/>
        </p:blipFill>
        <p:spPr>
          <a:xfrm>
            <a:off x="240361" y="555526"/>
            <a:ext cx="1524000" cy="615696"/>
          </a:xfrm>
          <a:prstGeom prst="rect">
            <a:avLst/>
          </a:prstGeom>
          <a:noFill/>
          <a:ln>
            <a:noFill/>
          </a:ln>
        </p:spPr>
      </p:pic>
      <p:sp>
        <p:nvSpPr>
          <p:cNvPr id="105" name="Google Shape;105;p6"/>
          <p:cNvSpPr/>
          <p:nvPr/>
        </p:nvSpPr>
        <p:spPr>
          <a:xfrm>
            <a:off x="237479" y="1568555"/>
            <a:ext cx="4572000"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it-IT" sz="1800">
                <a:solidFill>
                  <a:schemeClr val="lt1"/>
                </a:solidFill>
                <a:latin typeface="Calibri"/>
                <a:ea typeface="Calibri"/>
                <a:cs typeface="Calibri"/>
                <a:sym typeface="Calibri"/>
              </a:rPr>
              <a:t>Sexual abuse is a social scour that affects boys and girls of different ages and social classes.</a:t>
            </a:r>
            <a:endParaRPr sz="1800">
              <a:solidFill>
                <a:schemeClr val="lt1"/>
              </a:solidFill>
              <a:latin typeface="Palatino Linotype"/>
              <a:ea typeface="Palatino Linotype"/>
              <a:cs typeface="Palatino Linotype"/>
              <a:sym typeface="Palatino Linotype"/>
            </a:endParaRPr>
          </a:p>
        </p:txBody>
      </p:sp>
      <p:sp>
        <p:nvSpPr>
          <p:cNvPr id="106" name="Google Shape;106;p6"/>
          <p:cNvSpPr/>
          <p:nvPr/>
        </p:nvSpPr>
        <p:spPr>
          <a:xfrm>
            <a:off x="237479" y="3701670"/>
            <a:ext cx="5281342"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it-IT" sz="1800">
                <a:solidFill>
                  <a:schemeClr val="lt1"/>
                </a:solidFill>
                <a:latin typeface="Calibri"/>
                <a:ea typeface="Calibri"/>
                <a:cs typeface="Calibri"/>
                <a:sym typeface="Calibri"/>
              </a:rPr>
              <a:t>The goal is to equip our minors from a very young age with the resources and tools necessary to interpret their reality, and in the situation of a sexual assault, make them feel confident enough to ask for help</a:t>
            </a:r>
            <a:endParaRPr sz="1800">
              <a:solidFill>
                <a:schemeClr val="lt1"/>
              </a:solidFill>
              <a:latin typeface="Palatino Linotype"/>
              <a:ea typeface="Palatino Linotype"/>
              <a:cs typeface="Palatino Linotype"/>
              <a:sym typeface="Palatino Linotype"/>
            </a:endParaRPr>
          </a:p>
        </p:txBody>
      </p:sp>
      <p:sp>
        <p:nvSpPr>
          <p:cNvPr id="107" name="Google Shape;107;p6"/>
          <p:cNvSpPr/>
          <p:nvPr/>
        </p:nvSpPr>
        <p:spPr>
          <a:xfrm>
            <a:off x="3707905" y="2537764"/>
            <a:ext cx="5616623" cy="881736"/>
          </a:xfrm>
          <a:prstGeom prst="roundRect">
            <a:avLst>
              <a:gd fmla="val 16667" name="adj"/>
            </a:avLst>
          </a:prstGeom>
          <a:solidFill>
            <a:schemeClr val="accent1"/>
          </a:solidFill>
          <a:ln cap="flat" cmpd="sng" w="28575">
            <a:solidFill>
              <a:srgbClr val="46568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alatino Linotype"/>
              <a:ea typeface="Palatino Linotype"/>
              <a:cs typeface="Palatino Linotype"/>
              <a:sym typeface="Palatino Linotype"/>
            </a:endParaRPr>
          </a:p>
        </p:txBody>
      </p:sp>
      <p:sp>
        <p:nvSpPr>
          <p:cNvPr id="108" name="Google Shape;108;p6"/>
          <p:cNvSpPr/>
          <p:nvPr/>
        </p:nvSpPr>
        <p:spPr>
          <a:xfrm>
            <a:off x="4067944" y="2612996"/>
            <a:ext cx="4896544"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it-IT" sz="1800">
                <a:solidFill>
                  <a:schemeClr val="lt1"/>
                </a:solidFill>
                <a:latin typeface="Calibri"/>
                <a:ea typeface="Calibri"/>
                <a:cs typeface="Calibri"/>
                <a:sym typeface="Calibri"/>
              </a:rPr>
              <a:t>Promoting the ability to </a:t>
            </a:r>
            <a:r>
              <a:rPr b="1" lang="it-IT" sz="1800">
                <a:solidFill>
                  <a:schemeClr val="lt1"/>
                </a:solidFill>
                <a:latin typeface="Calibri"/>
                <a:ea typeface="Calibri"/>
                <a:cs typeface="Calibri"/>
                <a:sym typeface="Calibri"/>
              </a:rPr>
              <a:t>choose</a:t>
            </a:r>
            <a:r>
              <a:rPr lang="it-IT" sz="1800">
                <a:solidFill>
                  <a:schemeClr val="lt1"/>
                </a:solidFill>
                <a:latin typeface="Calibri"/>
                <a:ea typeface="Calibri"/>
                <a:cs typeface="Calibri"/>
                <a:sym typeface="Calibri"/>
              </a:rPr>
              <a:t> and developing an education system based on a </a:t>
            </a:r>
            <a:r>
              <a:rPr b="1" lang="it-IT" sz="1800">
                <a:solidFill>
                  <a:schemeClr val="lt1"/>
                </a:solidFill>
                <a:latin typeface="Calibri"/>
                <a:ea typeface="Calibri"/>
                <a:cs typeface="Calibri"/>
                <a:sym typeface="Calibri"/>
              </a:rPr>
              <a:t>gender perspective</a:t>
            </a:r>
            <a:endParaRPr b="1" sz="1800">
              <a:solidFill>
                <a:schemeClr val="lt1"/>
              </a:solidFill>
              <a:latin typeface="Palatino Linotype"/>
              <a:ea typeface="Palatino Linotype"/>
              <a:cs typeface="Palatino Linotype"/>
              <a:sym typeface="Palatino Linotype"/>
            </a:endParaRPr>
          </a:p>
        </p:txBody>
      </p:sp>
    </p:spTree>
  </p:cSld>
  <p:clrMapOvr>
    <a:masterClrMapping/>
  </p:clrMapOvr>
  <p:transition spd="slow">
    <p:wipe dir="l"/>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sp>
        <p:nvSpPr>
          <p:cNvPr id="114" name="Google Shape;114;p7"/>
          <p:cNvSpPr/>
          <p:nvPr/>
        </p:nvSpPr>
        <p:spPr>
          <a:xfrm>
            <a:off x="4499993" y="2793716"/>
            <a:ext cx="4896544" cy="998354"/>
          </a:xfrm>
          <a:prstGeom prst="roundRect">
            <a:avLst>
              <a:gd fmla="val 16667" name="adj"/>
            </a:avLst>
          </a:prstGeom>
          <a:solidFill>
            <a:schemeClr val="accent1"/>
          </a:solidFill>
          <a:ln cap="flat" cmpd="sng" w="28575">
            <a:solidFill>
              <a:srgbClr val="46568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alatino Linotype"/>
              <a:ea typeface="Palatino Linotype"/>
              <a:cs typeface="Palatino Linotype"/>
              <a:sym typeface="Palatino Linotype"/>
            </a:endParaRPr>
          </a:p>
        </p:txBody>
      </p:sp>
      <p:sp>
        <p:nvSpPr>
          <p:cNvPr id="115" name="Google Shape;115;p7"/>
          <p:cNvSpPr/>
          <p:nvPr/>
        </p:nvSpPr>
        <p:spPr>
          <a:xfrm>
            <a:off x="-180530" y="3928536"/>
            <a:ext cx="5220073" cy="1043066"/>
          </a:xfrm>
          <a:prstGeom prst="roundRect">
            <a:avLst>
              <a:gd fmla="val 16667" name="adj"/>
            </a:avLst>
          </a:prstGeom>
          <a:solidFill>
            <a:schemeClr val="accent1"/>
          </a:solidFill>
          <a:ln cap="flat" cmpd="sng" w="28575">
            <a:solidFill>
              <a:srgbClr val="46568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alatino Linotype"/>
              <a:ea typeface="Palatino Linotype"/>
              <a:cs typeface="Palatino Linotype"/>
              <a:sym typeface="Palatino Linotype"/>
            </a:endParaRPr>
          </a:p>
        </p:txBody>
      </p:sp>
      <p:sp>
        <p:nvSpPr>
          <p:cNvPr id="116" name="Google Shape;116;p7"/>
          <p:cNvSpPr/>
          <p:nvPr/>
        </p:nvSpPr>
        <p:spPr>
          <a:xfrm>
            <a:off x="-180529" y="1478710"/>
            <a:ext cx="5220073" cy="1134820"/>
          </a:xfrm>
          <a:prstGeom prst="roundRect">
            <a:avLst>
              <a:gd fmla="val 16667" name="adj"/>
            </a:avLst>
          </a:prstGeom>
          <a:solidFill>
            <a:schemeClr val="accent1"/>
          </a:solidFill>
          <a:ln cap="flat" cmpd="sng" w="28575">
            <a:solidFill>
              <a:srgbClr val="46568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alatino Linotype"/>
              <a:ea typeface="Palatino Linotype"/>
              <a:cs typeface="Palatino Linotype"/>
              <a:sym typeface="Palatino Linotype"/>
            </a:endParaRPr>
          </a:p>
        </p:txBody>
      </p:sp>
      <p:pic>
        <p:nvPicPr>
          <p:cNvPr id="117" name="Google Shape;117;p7"/>
          <p:cNvPicPr preferRelativeResize="0"/>
          <p:nvPr/>
        </p:nvPicPr>
        <p:blipFill rotWithShape="1">
          <a:blip r:embed="rId3">
            <a:alphaModFix/>
          </a:blip>
          <a:srcRect b="0" l="0" r="0" t="0"/>
          <a:stretch/>
        </p:blipFill>
        <p:spPr>
          <a:xfrm>
            <a:off x="7812360" y="381335"/>
            <a:ext cx="1091279" cy="1097375"/>
          </a:xfrm>
          <a:prstGeom prst="rect">
            <a:avLst/>
          </a:prstGeom>
          <a:noFill/>
          <a:ln>
            <a:noFill/>
          </a:ln>
        </p:spPr>
      </p:pic>
      <p:sp>
        <p:nvSpPr>
          <p:cNvPr id="118" name="Google Shape;118;p7"/>
          <p:cNvSpPr txBox="1"/>
          <p:nvPr/>
        </p:nvSpPr>
        <p:spPr>
          <a:xfrm>
            <a:off x="3141146" y="678708"/>
            <a:ext cx="3294428"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it-IT" sz="1800">
                <a:solidFill>
                  <a:schemeClr val="dk2"/>
                </a:solidFill>
                <a:latin typeface="Calibri"/>
                <a:ea typeface="Calibri"/>
                <a:cs typeface="Calibri"/>
                <a:sym typeface="Calibri"/>
              </a:rPr>
              <a:t>Empowerment and participation</a:t>
            </a:r>
            <a:endParaRPr b="1" sz="1800">
              <a:solidFill>
                <a:schemeClr val="dk2"/>
              </a:solidFill>
              <a:latin typeface="Calibri"/>
              <a:ea typeface="Calibri"/>
              <a:cs typeface="Calibri"/>
              <a:sym typeface="Calibri"/>
            </a:endParaRPr>
          </a:p>
        </p:txBody>
      </p:sp>
      <p:pic>
        <p:nvPicPr>
          <p:cNvPr id="119" name="Google Shape;119;p7"/>
          <p:cNvPicPr preferRelativeResize="0"/>
          <p:nvPr/>
        </p:nvPicPr>
        <p:blipFill rotWithShape="1">
          <a:blip r:embed="rId4">
            <a:alphaModFix/>
          </a:blip>
          <a:srcRect b="0" l="0" r="0" t="0"/>
          <a:stretch/>
        </p:blipFill>
        <p:spPr>
          <a:xfrm>
            <a:off x="240361" y="555526"/>
            <a:ext cx="1524000" cy="615696"/>
          </a:xfrm>
          <a:prstGeom prst="rect">
            <a:avLst/>
          </a:prstGeom>
          <a:noFill/>
          <a:ln>
            <a:noFill/>
          </a:ln>
        </p:spPr>
      </p:pic>
      <p:sp>
        <p:nvSpPr>
          <p:cNvPr id="120" name="Google Shape;120;p7"/>
          <p:cNvSpPr/>
          <p:nvPr/>
        </p:nvSpPr>
        <p:spPr>
          <a:xfrm>
            <a:off x="467544" y="1576412"/>
            <a:ext cx="4572000"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it-IT" sz="1800">
                <a:solidFill>
                  <a:schemeClr val="lt1"/>
                </a:solidFill>
                <a:latin typeface="Calibri"/>
                <a:ea typeface="Calibri"/>
                <a:cs typeface="Calibri"/>
                <a:sym typeface="Calibri"/>
              </a:rPr>
              <a:t>Participation and decision making are two of the most important measures related to the development of safe relationships</a:t>
            </a:r>
            <a:endParaRPr sz="1800">
              <a:solidFill>
                <a:schemeClr val="lt1"/>
              </a:solidFill>
              <a:latin typeface="Palatino Linotype"/>
              <a:ea typeface="Palatino Linotype"/>
              <a:cs typeface="Palatino Linotype"/>
              <a:sym typeface="Palatino Linotype"/>
            </a:endParaRPr>
          </a:p>
        </p:txBody>
      </p:sp>
      <p:sp>
        <p:nvSpPr>
          <p:cNvPr id="121" name="Google Shape;121;p7"/>
          <p:cNvSpPr/>
          <p:nvPr/>
        </p:nvSpPr>
        <p:spPr>
          <a:xfrm>
            <a:off x="4650574" y="2831228"/>
            <a:ext cx="4572000"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it-IT" sz="1800">
                <a:solidFill>
                  <a:schemeClr val="lt1"/>
                </a:solidFill>
                <a:latin typeface="Calibri"/>
                <a:ea typeface="Calibri"/>
                <a:cs typeface="Calibri"/>
                <a:sym typeface="Calibri"/>
              </a:rPr>
              <a:t>When children are able to choose, they feel valued since they are using their right to give their opinions and state their points of view</a:t>
            </a:r>
            <a:endParaRPr sz="1800">
              <a:solidFill>
                <a:schemeClr val="lt1"/>
              </a:solidFill>
              <a:latin typeface="Palatino Linotype"/>
              <a:ea typeface="Palatino Linotype"/>
              <a:cs typeface="Palatino Linotype"/>
              <a:sym typeface="Palatino Linotype"/>
            </a:endParaRPr>
          </a:p>
        </p:txBody>
      </p:sp>
      <p:sp>
        <p:nvSpPr>
          <p:cNvPr id="122" name="Google Shape;122;p7"/>
          <p:cNvSpPr/>
          <p:nvPr/>
        </p:nvSpPr>
        <p:spPr>
          <a:xfrm>
            <a:off x="275057" y="3972256"/>
            <a:ext cx="4572000"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it-IT" sz="1800">
                <a:solidFill>
                  <a:schemeClr val="lt1"/>
                </a:solidFill>
                <a:latin typeface="Calibri"/>
                <a:ea typeface="Calibri"/>
                <a:cs typeface="Calibri"/>
                <a:sym typeface="Calibri"/>
              </a:rPr>
              <a:t>Small steps help them to have a voice on decisions that can affect them making them feel more comfortable expressing their feelings</a:t>
            </a:r>
            <a:endParaRPr sz="1800">
              <a:solidFill>
                <a:schemeClr val="lt1"/>
              </a:solidFill>
              <a:latin typeface="Palatino Linotype"/>
              <a:ea typeface="Palatino Linotype"/>
              <a:cs typeface="Palatino Linotype"/>
              <a:sym typeface="Palatino Linotype"/>
            </a:endParaRPr>
          </a:p>
        </p:txBody>
      </p:sp>
    </p:spTree>
  </p:cSld>
  <p:clrMapOvr>
    <a:masterClrMapping/>
  </p:clrMapOvr>
  <p:transition spd="slow">
    <p:wipe dir="l"/>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8"/>
          <p:cNvSpPr/>
          <p:nvPr/>
        </p:nvSpPr>
        <p:spPr>
          <a:xfrm>
            <a:off x="-180528" y="3651870"/>
            <a:ext cx="6491532" cy="1296144"/>
          </a:xfrm>
          <a:prstGeom prst="roundRect">
            <a:avLst>
              <a:gd fmla="val 16667" name="adj"/>
            </a:avLst>
          </a:prstGeom>
          <a:solidFill>
            <a:schemeClr val="accent1"/>
          </a:solidFill>
          <a:ln cap="flat" cmpd="sng" w="28575">
            <a:solidFill>
              <a:srgbClr val="46568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alatino Linotype"/>
              <a:ea typeface="Palatino Linotype"/>
              <a:cs typeface="Palatino Linotype"/>
              <a:sym typeface="Palatino Linotype"/>
            </a:endParaRPr>
          </a:p>
        </p:txBody>
      </p:sp>
      <p:sp>
        <p:nvSpPr>
          <p:cNvPr id="129" name="Google Shape;129;p8"/>
          <p:cNvSpPr/>
          <p:nvPr/>
        </p:nvSpPr>
        <p:spPr>
          <a:xfrm>
            <a:off x="3683566" y="1928759"/>
            <a:ext cx="5640962" cy="1507087"/>
          </a:xfrm>
          <a:prstGeom prst="roundRect">
            <a:avLst>
              <a:gd fmla="val 16667" name="adj"/>
            </a:avLst>
          </a:prstGeom>
          <a:solidFill>
            <a:schemeClr val="accent1"/>
          </a:solidFill>
          <a:ln cap="flat" cmpd="sng" w="28575">
            <a:solidFill>
              <a:srgbClr val="46568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alatino Linotype"/>
              <a:ea typeface="Palatino Linotype"/>
              <a:cs typeface="Palatino Linotype"/>
              <a:sym typeface="Palatino Linotype"/>
            </a:endParaRPr>
          </a:p>
        </p:txBody>
      </p:sp>
      <p:sp>
        <p:nvSpPr>
          <p:cNvPr id="130" name="Google Shape;130;p8"/>
          <p:cNvSpPr/>
          <p:nvPr/>
        </p:nvSpPr>
        <p:spPr>
          <a:xfrm>
            <a:off x="-180528" y="1557177"/>
            <a:ext cx="3600401" cy="803267"/>
          </a:xfrm>
          <a:prstGeom prst="roundRect">
            <a:avLst>
              <a:gd fmla="val 16667" name="adj"/>
            </a:avLst>
          </a:prstGeom>
          <a:solidFill>
            <a:schemeClr val="accent1"/>
          </a:solidFill>
          <a:ln cap="flat" cmpd="sng" w="28575">
            <a:solidFill>
              <a:srgbClr val="46568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alatino Linotype"/>
              <a:ea typeface="Palatino Linotype"/>
              <a:cs typeface="Palatino Linotype"/>
              <a:sym typeface="Palatino Linotype"/>
            </a:endParaRPr>
          </a:p>
        </p:txBody>
      </p:sp>
      <p:pic>
        <p:nvPicPr>
          <p:cNvPr id="131" name="Google Shape;131;p8"/>
          <p:cNvPicPr preferRelativeResize="0"/>
          <p:nvPr/>
        </p:nvPicPr>
        <p:blipFill rotWithShape="1">
          <a:blip r:embed="rId3">
            <a:alphaModFix/>
          </a:blip>
          <a:srcRect b="0" l="0" r="0" t="0"/>
          <a:stretch/>
        </p:blipFill>
        <p:spPr>
          <a:xfrm>
            <a:off x="7812360" y="381335"/>
            <a:ext cx="1091279" cy="1097375"/>
          </a:xfrm>
          <a:prstGeom prst="rect">
            <a:avLst/>
          </a:prstGeom>
          <a:noFill/>
          <a:ln>
            <a:noFill/>
          </a:ln>
        </p:spPr>
      </p:pic>
      <p:sp>
        <p:nvSpPr>
          <p:cNvPr id="132" name="Google Shape;132;p8"/>
          <p:cNvSpPr txBox="1"/>
          <p:nvPr/>
        </p:nvSpPr>
        <p:spPr>
          <a:xfrm>
            <a:off x="3141146" y="678708"/>
            <a:ext cx="3294428"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it-IT" sz="1800">
                <a:solidFill>
                  <a:schemeClr val="dk2"/>
                </a:solidFill>
                <a:latin typeface="Calibri"/>
                <a:ea typeface="Calibri"/>
                <a:cs typeface="Calibri"/>
                <a:sym typeface="Calibri"/>
              </a:rPr>
              <a:t>Empowerment and participation</a:t>
            </a:r>
            <a:endParaRPr b="1" sz="1800">
              <a:solidFill>
                <a:schemeClr val="dk2"/>
              </a:solidFill>
              <a:latin typeface="Calibri"/>
              <a:ea typeface="Calibri"/>
              <a:cs typeface="Calibri"/>
              <a:sym typeface="Calibri"/>
            </a:endParaRPr>
          </a:p>
        </p:txBody>
      </p:sp>
      <p:pic>
        <p:nvPicPr>
          <p:cNvPr id="133" name="Google Shape;133;p8"/>
          <p:cNvPicPr preferRelativeResize="0"/>
          <p:nvPr/>
        </p:nvPicPr>
        <p:blipFill rotWithShape="1">
          <a:blip r:embed="rId4">
            <a:alphaModFix/>
          </a:blip>
          <a:srcRect b="0" l="0" r="0" t="0"/>
          <a:stretch/>
        </p:blipFill>
        <p:spPr>
          <a:xfrm>
            <a:off x="240361" y="555526"/>
            <a:ext cx="1524000" cy="615696"/>
          </a:xfrm>
          <a:prstGeom prst="rect">
            <a:avLst/>
          </a:prstGeom>
          <a:noFill/>
          <a:ln>
            <a:noFill/>
          </a:ln>
        </p:spPr>
      </p:pic>
      <p:sp>
        <p:nvSpPr>
          <p:cNvPr id="134" name="Google Shape;134;p8"/>
          <p:cNvSpPr/>
          <p:nvPr/>
        </p:nvSpPr>
        <p:spPr>
          <a:xfrm>
            <a:off x="611560" y="1635646"/>
            <a:ext cx="3240360"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it-IT" sz="1800">
                <a:solidFill>
                  <a:schemeClr val="lt1"/>
                </a:solidFill>
                <a:latin typeface="Calibri"/>
                <a:ea typeface="Calibri"/>
                <a:cs typeface="Calibri"/>
                <a:sym typeface="Calibri"/>
              </a:rPr>
              <a:t>Children should feel loved, accepted, and respected.</a:t>
            </a:r>
            <a:endParaRPr sz="1800">
              <a:solidFill>
                <a:schemeClr val="lt1"/>
              </a:solidFill>
              <a:latin typeface="Palatino Linotype"/>
              <a:ea typeface="Palatino Linotype"/>
              <a:cs typeface="Palatino Linotype"/>
              <a:sym typeface="Palatino Linotype"/>
            </a:endParaRPr>
          </a:p>
        </p:txBody>
      </p:sp>
      <p:sp>
        <p:nvSpPr>
          <p:cNvPr id="135" name="Google Shape;135;p8"/>
          <p:cNvSpPr/>
          <p:nvPr/>
        </p:nvSpPr>
        <p:spPr>
          <a:xfrm>
            <a:off x="3909714" y="2091501"/>
            <a:ext cx="5051719"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it-IT" sz="1800">
                <a:solidFill>
                  <a:schemeClr val="lt1"/>
                </a:solidFill>
                <a:latin typeface="Calibri"/>
                <a:ea typeface="Calibri"/>
                <a:cs typeface="Calibri"/>
                <a:sym typeface="Calibri"/>
              </a:rPr>
              <a:t>Although the minor’s protection is the adult’s responsibility (never the minor’s), children must have the necessary tools to ask for help in the event that any situation makes them uncomfortable</a:t>
            </a:r>
            <a:endParaRPr sz="1800">
              <a:solidFill>
                <a:schemeClr val="lt1"/>
              </a:solidFill>
              <a:latin typeface="Palatino Linotype"/>
              <a:ea typeface="Palatino Linotype"/>
              <a:cs typeface="Palatino Linotype"/>
              <a:sym typeface="Palatino Linotype"/>
            </a:endParaRPr>
          </a:p>
        </p:txBody>
      </p:sp>
      <p:sp>
        <p:nvSpPr>
          <p:cNvPr id="136" name="Google Shape;136;p8"/>
          <p:cNvSpPr/>
          <p:nvPr/>
        </p:nvSpPr>
        <p:spPr>
          <a:xfrm>
            <a:off x="262332" y="3723878"/>
            <a:ext cx="6048672"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it-IT" sz="1800">
                <a:solidFill>
                  <a:schemeClr val="lt1"/>
                </a:solidFill>
                <a:latin typeface="Calibri"/>
                <a:ea typeface="Calibri"/>
                <a:cs typeface="Calibri"/>
                <a:sym typeface="Calibri"/>
              </a:rPr>
              <a:t>The best form of establishing safe relationships is to generate emotional strength and provide children with all the resources and tools available so that they can identify the abuse and they feel sufficiently sure and confident to talk about it.</a:t>
            </a:r>
            <a:endParaRPr sz="1800">
              <a:solidFill>
                <a:schemeClr val="lt1"/>
              </a:solidFill>
              <a:latin typeface="Palatino Linotype"/>
              <a:ea typeface="Palatino Linotype"/>
              <a:cs typeface="Palatino Linotype"/>
              <a:sym typeface="Palatino Linotype"/>
            </a:endParaRPr>
          </a:p>
        </p:txBody>
      </p:sp>
    </p:spTree>
  </p:cSld>
  <p:clrMapOvr>
    <a:masterClrMapping/>
  </p:clrMapOvr>
  <p:transition spd="slow">
    <p:wipe dir="l"/>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9"/>
          <p:cNvSpPr/>
          <p:nvPr/>
        </p:nvSpPr>
        <p:spPr>
          <a:xfrm>
            <a:off x="2898747" y="2533872"/>
            <a:ext cx="6497789" cy="877016"/>
          </a:xfrm>
          <a:prstGeom prst="roundRect">
            <a:avLst>
              <a:gd fmla="val 16667" name="adj"/>
            </a:avLst>
          </a:prstGeom>
          <a:solidFill>
            <a:schemeClr val="accent1"/>
          </a:solidFill>
          <a:ln cap="flat" cmpd="sng" w="28575">
            <a:solidFill>
              <a:srgbClr val="46568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alatino Linotype"/>
              <a:ea typeface="Palatino Linotype"/>
              <a:cs typeface="Palatino Linotype"/>
              <a:sym typeface="Palatino Linotype"/>
            </a:endParaRPr>
          </a:p>
        </p:txBody>
      </p:sp>
      <p:sp>
        <p:nvSpPr>
          <p:cNvPr id="143" name="Google Shape;143;p9"/>
          <p:cNvSpPr/>
          <p:nvPr/>
        </p:nvSpPr>
        <p:spPr>
          <a:xfrm>
            <a:off x="-180529" y="1478710"/>
            <a:ext cx="6218141" cy="877016"/>
          </a:xfrm>
          <a:prstGeom prst="roundRect">
            <a:avLst>
              <a:gd fmla="val 16667" name="adj"/>
            </a:avLst>
          </a:prstGeom>
          <a:solidFill>
            <a:schemeClr val="accent1"/>
          </a:solidFill>
          <a:ln cap="flat" cmpd="sng" w="28575">
            <a:solidFill>
              <a:srgbClr val="46568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alatino Linotype"/>
              <a:ea typeface="Palatino Linotype"/>
              <a:cs typeface="Palatino Linotype"/>
              <a:sym typeface="Palatino Linotype"/>
            </a:endParaRPr>
          </a:p>
        </p:txBody>
      </p:sp>
      <p:pic>
        <p:nvPicPr>
          <p:cNvPr id="144" name="Google Shape;144;p9"/>
          <p:cNvPicPr preferRelativeResize="0"/>
          <p:nvPr/>
        </p:nvPicPr>
        <p:blipFill rotWithShape="1">
          <a:blip r:embed="rId3">
            <a:alphaModFix/>
          </a:blip>
          <a:srcRect b="0" l="0" r="0" t="0"/>
          <a:stretch/>
        </p:blipFill>
        <p:spPr>
          <a:xfrm>
            <a:off x="7812360" y="381335"/>
            <a:ext cx="1091279" cy="1097375"/>
          </a:xfrm>
          <a:prstGeom prst="rect">
            <a:avLst/>
          </a:prstGeom>
          <a:noFill/>
          <a:ln>
            <a:noFill/>
          </a:ln>
        </p:spPr>
      </p:pic>
      <p:sp>
        <p:nvSpPr>
          <p:cNvPr id="145" name="Google Shape;145;p9"/>
          <p:cNvSpPr txBox="1"/>
          <p:nvPr/>
        </p:nvSpPr>
        <p:spPr>
          <a:xfrm>
            <a:off x="3141146" y="678708"/>
            <a:ext cx="3294428"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it-IT" sz="1800">
                <a:solidFill>
                  <a:schemeClr val="dk2"/>
                </a:solidFill>
                <a:latin typeface="Calibri"/>
                <a:ea typeface="Calibri"/>
                <a:cs typeface="Calibri"/>
                <a:sym typeface="Calibri"/>
              </a:rPr>
              <a:t>Empowerment and participation</a:t>
            </a:r>
            <a:endParaRPr b="1" sz="1800">
              <a:solidFill>
                <a:schemeClr val="dk2"/>
              </a:solidFill>
              <a:latin typeface="Calibri"/>
              <a:ea typeface="Calibri"/>
              <a:cs typeface="Calibri"/>
              <a:sym typeface="Calibri"/>
            </a:endParaRPr>
          </a:p>
        </p:txBody>
      </p:sp>
      <p:pic>
        <p:nvPicPr>
          <p:cNvPr id="146" name="Google Shape;146;p9"/>
          <p:cNvPicPr preferRelativeResize="0"/>
          <p:nvPr/>
        </p:nvPicPr>
        <p:blipFill rotWithShape="1">
          <a:blip r:embed="rId4">
            <a:alphaModFix/>
          </a:blip>
          <a:srcRect b="0" l="0" r="0" t="0"/>
          <a:stretch/>
        </p:blipFill>
        <p:spPr>
          <a:xfrm>
            <a:off x="240361" y="555526"/>
            <a:ext cx="1524000" cy="615696"/>
          </a:xfrm>
          <a:prstGeom prst="rect">
            <a:avLst/>
          </a:prstGeom>
          <a:noFill/>
          <a:ln>
            <a:noFill/>
          </a:ln>
        </p:spPr>
      </p:pic>
      <p:sp>
        <p:nvSpPr>
          <p:cNvPr id="147" name="Google Shape;147;p9"/>
          <p:cNvSpPr/>
          <p:nvPr/>
        </p:nvSpPr>
        <p:spPr>
          <a:xfrm>
            <a:off x="492996" y="1601892"/>
            <a:ext cx="5544616"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it-IT" sz="1800">
                <a:solidFill>
                  <a:schemeClr val="lt1"/>
                </a:solidFill>
                <a:latin typeface="Calibri"/>
                <a:ea typeface="Calibri"/>
                <a:cs typeface="Calibri"/>
                <a:sym typeface="Calibri"/>
              </a:rPr>
              <a:t>The tools children should be provided with must include freedom of choice, decision-making and participation</a:t>
            </a:r>
            <a:endParaRPr sz="1800">
              <a:solidFill>
                <a:schemeClr val="lt1"/>
              </a:solidFill>
              <a:latin typeface="Palatino Linotype"/>
              <a:ea typeface="Palatino Linotype"/>
              <a:cs typeface="Palatino Linotype"/>
              <a:sym typeface="Palatino Linotype"/>
            </a:endParaRPr>
          </a:p>
        </p:txBody>
      </p:sp>
      <p:sp>
        <p:nvSpPr>
          <p:cNvPr id="148" name="Google Shape;148;p9"/>
          <p:cNvSpPr/>
          <p:nvPr/>
        </p:nvSpPr>
        <p:spPr>
          <a:xfrm>
            <a:off x="3043700" y="2641376"/>
            <a:ext cx="5987823"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it-IT" sz="1800">
                <a:solidFill>
                  <a:schemeClr val="lt1"/>
                </a:solidFill>
                <a:latin typeface="Calibri"/>
                <a:ea typeface="Calibri"/>
                <a:cs typeface="Calibri"/>
                <a:sym typeface="Calibri"/>
              </a:rPr>
              <a:t>An empowered child with high self-esteem is a child capable of dealing with difficulties, who will know how to react safely</a:t>
            </a:r>
            <a:endParaRPr sz="1800">
              <a:solidFill>
                <a:schemeClr val="lt1"/>
              </a:solidFill>
              <a:latin typeface="Palatino Linotype"/>
              <a:ea typeface="Palatino Linotype"/>
              <a:cs typeface="Palatino Linotype"/>
              <a:sym typeface="Palatino Linotype"/>
            </a:endParaRPr>
          </a:p>
        </p:txBody>
      </p:sp>
      <p:sp>
        <p:nvSpPr>
          <p:cNvPr id="149" name="Google Shape;149;p9"/>
          <p:cNvSpPr/>
          <p:nvPr/>
        </p:nvSpPr>
        <p:spPr>
          <a:xfrm>
            <a:off x="-180529" y="3651870"/>
            <a:ext cx="5900182" cy="1007676"/>
          </a:xfrm>
          <a:prstGeom prst="roundRect">
            <a:avLst>
              <a:gd fmla="val 16667" name="adj"/>
            </a:avLst>
          </a:prstGeom>
          <a:solidFill>
            <a:schemeClr val="accent1"/>
          </a:solidFill>
          <a:ln cap="flat" cmpd="sng" w="28575">
            <a:solidFill>
              <a:srgbClr val="46568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alatino Linotype"/>
              <a:ea typeface="Palatino Linotype"/>
              <a:cs typeface="Palatino Linotype"/>
              <a:sym typeface="Palatino Linotype"/>
            </a:endParaRPr>
          </a:p>
        </p:txBody>
      </p:sp>
      <p:sp>
        <p:nvSpPr>
          <p:cNvPr id="150" name="Google Shape;150;p9"/>
          <p:cNvSpPr/>
          <p:nvPr/>
        </p:nvSpPr>
        <p:spPr>
          <a:xfrm>
            <a:off x="492996" y="3694043"/>
            <a:ext cx="5157014"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it-IT" sz="1800">
                <a:solidFill>
                  <a:schemeClr val="lt1"/>
                </a:solidFill>
                <a:latin typeface="Calibri"/>
                <a:ea typeface="Calibri"/>
                <a:cs typeface="Calibri"/>
                <a:sym typeface="Calibri"/>
              </a:rPr>
              <a:t>Children need to be self-confident, therefore, it is necessary that they have opportunities to make their own decisions and choose according to their age. </a:t>
            </a:r>
            <a:endParaRPr sz="1800">
              <a:solidFill>
                <a:schemeClr val="lt1"/>
              </a:solidFill>
              <a:latin typeface="Palatino Linotype"/>
              <a:ea typeface="Palatino Linotype"/>
              <a:cs typeface="Palatino Linotype"/>
              <a:sym typeface="Palatino Linotype"/>
            </a:endParaRPr>
          </a:p>
        </p:txBody>
      </p:sp>
    </p:spTree>
  </p:cSld>
  <p:clrMapOvr>
    <a:masterClrMapping/>
  </p:clrMapOvr>
  <p:transition spd="slow">
    <p:wipe dir="l"/>
  </p:transition>
</p:sld>
</file>

<file path=ppt/theme/theme1.xml><?xml version="1.0" encoding="utf-8"?>
<a:theme xmlns:a="http://schemas.openxmlformats.org/drawingml/2006/main" xmlns:r="http://schemas.openxmlformats.org/officeDocument/2006/relationships" name="Presentazione CESIE 2018_2">
  <a:themeElements>
    <a:clrScheme name="Executive">
      <a:dk1>
        <a:srgbClr val="000000"/>
      </a:dk1>
      <a:lt1>
        <a:srgbClr val="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ema di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2018-02-09T10:33:29Z</dcterms:created>
  <dc:creator>Alex</dc:creator>
</cp:coreProperties>
</file>