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Arial Narrow"/>
      <p:regular r:id="rId17"/>
      <p:bold r:id="rId18"/>
      <p:italic r:id="rId19"/>
      <p:boldItalic r:id="rId20"/>
    </p:embeddedFont>
    <p:embeddedFont>
      <p:font typeface="Palatino Linotype"/>
      <p:regular r:id="rId21"/>
      <p:bold r:id="rId22"/>
      <p:italic r:id="rId23"/>
      <p:boldItalic r:id="rId24"/>
    </p:embeddedFont>
    <p:embeddedFont>
      <p:font typeface="Yanone Kaffeesatz"/>
      <p:regular r:id="rId25"/>
      <p:bold r:id="rId26"/>
    </p:embeddedFont>
    <p:embeddedFont>
      <p:font typeface="Open Sans"/>
      <p:regular r:id="rId27"/>
      <p:bold r:id="rId28"/>
      <p:italic r:id="rId29"/>
      <p:boldItalic r:id="rId30"/>
    </p:embeddedFont>
    <p:embeddedFont>
      <p:font typeface="Century Gothic"/>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5" roundtripDataSignature="AMtx7mh6n1gvwhWA/D6FIX4EvcJ/FS1nD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ArialNarrow-boldItalic.fntdata"/><Relationship Id="rId22" Type="http://schemas.openxmlformats.org/officeDocument/2006/relationships/font" Target="fonts/PalatinoLinotype-bold.fntdata"/><Relationship Id="rId21" Type="http://schemas.openxmlformats.org/officeDocument/2006/relationships/font" Target="fonts/PalatinoLinotype-regular.fntdata"/><Relationship Id="rId24" Type="http://schemas.openxmlformats.org/officeDocument/2006/relationships/font" Target="fonts/PalatinoLinotype-boldItalic.fntdata"/><Relationship Id="rId23" Type="http://schemas.openxmlformats.org/officeDocument/2006/relationships/font" Target="fonts/PalatinoLinotype-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YanoneKaffeesatz-bold.fntdata"/><Relationship Id="rId25" Type="http://schemas.openxmlformats.org/officeDocument/2006/relationships/font" Target="fonts/YanoneKaffeesatz-regular.fntdata"/><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CenturyGothic-regular.fntdata"/><Relationship Id="rId30" Type="http://schemas.openxmlformats.org/officeDocument/2006/relationships/font" Target="fonts/OpenSans-boldItalic.fntdata"/><Relationship Id="rId11" Type="http://schemas.openxmlformats.org/officeDocument/2006/relationships/slide" Target="slides/slide6.xml"/><Relationship Id="rId33" Type="http://schemas.openxmlformats.org/officeDocument/2006/relationships/font" Target="fonts/CenturyGothic-italic.fntdata"/><Relationship Id="rId10" Type="http://schemas.openxmlformats.org/officeDocument/2006/relationships/slide" Target="slides/slide5.xml"/><Relationship Id="rId32" Type="http://schemas.openxmlformats.org/officeDocument/2006/relationships/font" Target="fonts/CenturyGothic-bold.fntdata"/><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CenturyGothic-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ArialNarrow-regular.fntdata"/><Relationship Id="rId16" Type="http://schemas.openxmlformats.org/officeDocument/2006/relationships/slide" Target="slides/slide11.xml"/><Relationship Id="rId19" Type="http://schemas.openxmlformats.org/officeDocument/2006/relationships/font" Target="fonts/ArialNarrow-italic.fntdata"/><Relationship Id="rId18" Type="http://schemas.openxmlformats.org/officeDocument/2006/relationships/font" Target="fonts/ArialNarrow-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 name="Shape 44"/>
        <p:cNvGrpSpPr/>
        <p:nvPr/>
      </p:nvGrpSpPr>
      <p:grpSpPr>
        <a:xfrm>
          <a:off x="0" y="0"/>
          <a:ext cx="0" cy="0"/>
          <a:chOff x="0" y="0"/>
          <a:chExt cx="0" cy="0"/>
        </a:xfrm>
      </p:grpSpPr>
      <p:sp>
        <p:nvSpPr>
          <p:cNvPr id="45" name="Google Shape;4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 name="Google Shape;4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Insert content on key concepts from your Unit in IO1. Use the same content of IO1 but readapt it to a power point presentation. Additional content (different from IO1) is optional.</a:t>
            </a:r>
            <a:endParaRPr/>
          </a:p>
          <a:p>
            <a:pPr indent="0" lvl="0" marL="0" rtl="0" algn="l">
              <a:spcBef>
                <a:spcPts val="0"/>
              </a:spcBef>
              <a:spcAft>
                <a:spcPts val="0"/>
              </a:spcAft>
              <a:buNone/>
            </a:pPr>
            <a:r>
              <a:rPr lang="it-IT"/>
              <a:t>Maximum leanght of content slides: 10</a:t>
            </a:r>
            <a:endParaRPr/>
          </a:p>
        </p:txBody>
      </p:sp>
      <p:sp>
        <p:nvSpPr>
          <p:cNvPr id="125" name="Google Shape;125;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 name="Google Shape;133;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Resources from the Platform and from any studies you consulted</a:t>
            </a:r>
            <a:endParaRPr/>
          </a:p>
        </p:txBody>
      </p:sp>
      <p:sp>
        <p:nvSpPr>
          <p:cNvPr id="134" name="Google Shape;134;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 name="Shape 52"/>
        <p:cNvGrpSpPr/>
        <p:nvPr/>
      </p:nvGrpSpPr>
      <p:grpSpPr>
        <a:xfrm>
          <a:off x="0" y="0"/>
          <a:ext cx="0" cy="0"/>
          <a:chOff x="0" y="0"/>
          <a:chExt cx="0" cy="0"/>
        </a:xfrm>
      </p:grpSpPr>
      <p:sp>
        <p:nvSpPr>
          <p:cNvPr id="53" name="Google Shape;53;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 name="Google Shape;5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2" name="Google Shape;6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0" name="Google Shape;7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You can use </a:t>
            </a:r>
            <a:r>
              <a:rPr b="0" i="0" lang="it-IT" sz="1800" u="none" strike="noStrike">
                <a:solidFill>
                  <a:srgbClr val="000000"/>
                </a:solidFill>
                <a:latin typeface="Arial"/>
                <a:ea typeface="Arial"/>
                <a:cs typeface="Arial"/>
                <a:sym typeface="Arial"/>
              </a:rPr>
              <a:t>gettyimages.com, pixabay.com</a:t>
            </a:r>
            <a:endParaRPr/>
          </a:p>
        </p:txBody>
      </p:sp>
      <p:sp>
        <p:nvSpPr>
          <p:cNvPr id="71" name="Google Shape;71;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9" name="Google Shape;7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Insert content on key concepts from your Unit in IO1. Use the same content of IO1 but readapt it to a power point presentation. Additional content (different from IO1) is optional.</a:t>
            </a:r>
            <a:endParaRPr/>
          </a:p>
          <a:p>
            <a:pPr indent="0" lvl="0" marL="0" rtl="0" algn="l">
              <a:spcBef>
                <a:spcPts val="0"/>
              </a:spcBef>
              <a:spcAft>
                <a:spcPts val="0"/>
              </a:spcAft>
              <a:buNone/>
            </a:pPr>
            <a:r>
              <a:rPr lang="it-IT"/>
              <a:t>Maximum leanght of content slides: 10</a:t>
            </a:r>
            <a:endParaRPr/>
          </a:p>
        </p:txBody>
      </p:sp>
      <p:sp>
        <p:nvSpPr>
          <p:cNvPr id="80" name="Google Shape;8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8" name="Google Shape;8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Insert content on key concepts from your Unit in IO1. Use the same content of IO1 but readapt it to a power point presentation. Additional content (different from IO1) is optional.</a:t>
            </a:r>
            <a:endParaRPr/>
          </a:p>
          <a:p>
            <a:pPr indent="0" lvl="0" marL="0" rtl="0" algn="l">
              <a:spcBef>
                <a:spcPts val="0"/>
              </a:spcBef>
              <a:spcAft>
                <a:spcPts val="0"/>
              </a:spcAft>
              <a:buNone/>
            </a:pPr>
            <a:r>
              <a:rPr lang="it-IT"/>
              <a:t>Maximum leanght of content slides: 10</a:t>
            </a:r>
            <a:endParaRPr/>
          </a:p>
        </p:txBody>
      </p:sp>
      <p:sp>
        <p:nvSpPr>
          <p:cNvPr id="89" name="Google Shape;89;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Insert content on key concepts from your Unit in IO1. Use the same content of IO1 but readapt it to a power point presentation. Additional content (different from IO1) is optional.</a:t>
            </a:r>
            <a:endParaRPr/>
          </a:p>
          <a:p>
            <a:pPr indent="0" lvl="0" marL="0" rtl="0" algn="l">
              <a:spcBef>
                <a:spcPts val="0"/>
              </a:spcBef>
              <a:spcAft>
                <a:spcPts val="0"/>
              </a:spcAft>
              <a:buNone/>
            </a:pPr>
            <a:r>
              <a:rPr lang="it-IT"/>
              <a:t>Maximum leanght of content slides: 10</a:t>
            </a:r>
            <a:endParaRPr/>
          </a:p>
        </p:txBody>
      </p:sp>
      <p:sp>
        <p:nvSpPr>
          <p:cNvPr id="98" name="Google Shape;98;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Insert content on key concepts from your Unit in IO1. Use the same content of IO1 but readapt it to a power point presentation. Additional content (different from IO1) is optional.</a:t>
            </a:r>
            <a:endParaRPr/>
          </a:p>
          <a:p>
            <a:pPr indent="0" lvl="0" marL="0" rtl="0" algn="l">
              <a:spcBef>
                <a:spcPts val="0"/>
              </a:spcBef>
              <a:spcAft>
                <a:spcPts val="0"/>
              </a:spcAft>
              <a:buNone/>
            </a:pPr>
            <a:r>
              <a:rPr lang="it-IT"/>
              <a:t>Maximum leanght of content slides: 10</a:t>
            </a:r>
            <a:endParaRPr/>
          </a:p>
        </p:txBody>
      </p:sp>
      <p:sp>
        <p:nvSpPr>
          <p:cNvPr id="107" name="Google Shape;107;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Insert content on key concepts from your Unit in IO1. Use the same content of IO1 but readapt it to a power point presentation. Additional content (different from IO1) is optional.</a:t>
            </a:r>
            <a:endParaRPr/>
          </a:p>
          <a:p>
            <a:pPr indent="0" lvl="0" marL="0" rtl="0" algn="l">
              <a:spcBef>
                <a:spcPts val="0"/>
              </a:spcBef>
              <a:spcAft>
                <a:spcPts val="0"/>
              </a:spcAft>
              <a:buNone/>
            </a:pPr>
            <a:r>
              <a:rPr lang="it-IT"/>
              <a:t>Maximum leanght of content slides: 10</a:t>
            </a:r>
            <a:endParaRPr/>
          </a:p>
        </p:txBody>
      </p:sp>
      <p:sp>
        <p:nvSpPr>
          <p:cNvPr id="115" name="Google Shape;115;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3.pn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p:cSld name="Diapositiva titolo">
    <p:spTree>
      <p:nvGrpSpPr>
        <p:cNvPr id="14" name="Shape 14"/>
        <p:cNvGrpSpPr/>
        <p:nvPr/>
      </p:nvGrpSpPr>
      <p:grpSpPr>
        <a:xfrm>
          <a:off x="0" y="0"/>
          <a:ext cx="0" cy="0"/>
          <a:chOff x="0" y="0"/>
          <a:chExt cx="0" cy="0"/>
        </a:xfrm>
      </p:grpSpPr>
      <p:sp>
        <p:nvSpPr>
          <p:cNvPr id="15" name="Google Shape;15;p13"/>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 name="Google Shape;16;p13"/>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17" name="Google Shape;17;p13"/>
          <p:cNvSpPr txBox="1"/>
          <p:nvPr>
            <p:ph idx="2" type="body"/>
          </p:nvPr>
        </p:nvSpPr>
        <p:spPr>
          <a:xfrm>
            <a:off x="678396" y="1563638"/>
            <a:ext cx="7787208"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Diapositiva titolo" showMasterSp="0">
  <p:cSld name="1_Diapositiva titolo">
    <p:spTree>
      <p:nvGrpSpPr>
        <p:cNvPr id="18" name="Shape 18"/>
        <p:cNvGrpSpPr/>
        <p:nvPr/>
      </p:nvGrpSpPr>
      <p:grpSpPr>
        <a:xfrm>
          <a:off x="0" y="0"/>
          <a:ext cx="0" cy="0"/>
          <a:chOff x="0" y="0"/>
          <a:chExt cx="0" cy="0"/>
        </a:xfrm>
      </p:grpSpPr>
      <p:sp>
        <p:nvSpPr>
          <p:cNvPr id="19" name="Google Shape;19;p14"/>
          <p:cNvSpPr/>
          <p:nvPr/>
        </p:nvSpPr>
        <p:spPr>
          <a:xfrm>
            <a:off x="-724" y="-56336"/>
            <a:ext cx="9181236" cy="5220374"/>
          </a:xfrm>
          <a:prstGeom prst="rect">
            <a:avLst/>
          </a:prstGeom>
          <a:gradFill>
            <a:gsLst>
              <a:gs pos="0">
                <a:srgbClr val="006EB6"/>
              </a:gs>
              <a:gs pos="100000">
                <a:srgbClr val="013191"/>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sp>
        <p:nvSpPr>
          <p:cNvPr id="20" name="Google Shape;20;p14"/>
          <p:cNvSpPr txBox="1"/>
          <p:nvPr>
            <p:ph type="ctrTitle"/>
          </p:nvPr>
        </p:nvSpPr>
        <p:spPr>
          <a:xfrm>
            <a:off x="685800" y="3363838"/>
            <a:ext cx="7772400" cy="357065"/>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chemeClr val="lt1"/>
              </a:buClr>
              <a:buSzPts val="3500"/>
              <a:buFont typeface="Yanone Kaffeesatz"/>
              <a:buNone/>
              <a:defRPr b="0">
                <a:solidFill>
                  <a:schemeClr val="lt1"/>
                </a:solidFill>
                <a:latin typeface="Yanone Kaffeesatz"/>
                <a:ea typeface="Yanone Kaffeesatz"/>
                <a:cs typeface="Yanone Kaffeesatz"/>
                <a:sym typeface="Yanone Kaffeesatz"/>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descr="K:\Materiale CESIE\Logo\CESIE_Logo_Vector - white-02.png" id="21" name="Google Shape;21;p14"/>
          <p:cNvPicPr preferRelativeResize="0"/>
          <p:nvPr/>
        </p:nvPicPr>
        <p:blipFill rotWithShape="1">
          <a:blip r:embed="rId2">
            <a:alphaModFix/>
          </a:blip>
          <a:srcRect b="0" l="0" r="0" t="0"/>
          <a:stretch/>
        </p:blipFill>
        <p:spPr>
          <a:xfrm>
            <a:off x="1523999" y="1853521"/>
            <a:ext cx="6096002" cy="142351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e Disclaimer">
  <p:cSld name="Contenuto e Disclaimer">
    <p:spTree>
      <p:nvGrpSpPr>
        <p:cNvPr id="22" name="Shape 22"/>
        <p:cNvGrpSpPr/>
        <p:nvPr/>
      </p:nvGrpSpPr>
      <p:grpSpPr>
        <a:xfrm>
          <a:off x="0" y="0"/>
          <a:ext cx="0" cy="0"/>
          <a:chOff x="0" y="0"/>
          <a:chExt cx="0" cy="0"/>
        </a:xfrm>
      </p:grpSpPr>
      <p:sp>
        <p:nvSpPr>
          <p:cNvPr id="23" name="Google Shape;23;p15"/>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15"/>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25" name="Google Shape;25;p15"/>
          <p:cNvSpPr txBox="1"/>
          <p:nvPr>
            <p:ph idx="2" type="body"/>
          </p:nvPr>
        </p:nvSpPr>
        <p:spPr>
          <a:xfrm>
            <a:off x="678396" y="1563638"/>
            <a:ext cx="7787208" cy="273630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
        <p:nvSpPr>
          <p:cNvPr id="26" name="Google Shape;26;p15"/>
          <p:cNvSpPr txBox="1"/>
          <p:nvPr/>
        </p:nvSpPr>
        <p:spPr>
          <a:xfrm>
            <a:off x="2339752" y="4418148"/>
            <a:ext cx="61206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it-IT" sz="1000">
                <a:solidFill>
                  <a:srgbClr val="ABB2B5"/>
                </a:solidFill>
                <a:latin typeface="Arial Narrow"/>
                <a:ea typeface="Arial Narrow"/>
                <a:cs typeface="Arial Narrow"/>
                <a:sym typeface="Arial Narrow"/>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000">
              <a:solidFill>
                <a:srgbClr val="ABB2B5"/>
              </a:solidFill>
              <a:latin typeface="Arial Narrow"/>
              <a:ea typeface="Arial Narrow"/>
              <a:cs typeface="Arial Narrow"/>
              <a:sym typeface="Arial Narrow"/>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ontenuto e Disclaimer">
  <p:cSld name="1_Contenuto e Disclaimer">
    <p:spTree>
      <p:nvGrpSpPr>
        <p:cNvPr id="27" name="Shape 27"/>
        <p:cNvGrpSpPr/>
        <p:nvPr/>
      </p:nvGrpSpPr>
      <p:grpSpPr>
        <a:xfrm>
          <a:off x="0" y="0"/>
          <a:ext cx="0" cy="0"/>
          <a:chOff x="0" y="0"/>
          <a:chExt cx="0" cy="0"/>
        </a:xfrm>
      </p:grpSpPr>
      <p:sp>
        <p:nvSpPr>
          <p:cNvPr id="28" name="Google Shape;28;p16"/>
          <p:cNvSpPr txBox="1"/>
          <p:nvPr>
            <p:ph type="ctrTitle"/>
          </p:nvPr>
        </p:nvSpPr>
        <p:spPr>
          <a:xfrm>
            <a:off x="685800" y="555526"/>
            <a:ext cx="7772400" cy="43204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6EB6"/>
              </a:buClr>
              <a:buSzPts val="2500"/>
              <a:buFont typeface="Yanone Kaffeesatz"/>
              <a:buNone/>
              <a:defRPr sz="2500">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6"/>
          <p:cNvSpPr txBox="1"/>
          <p:nvPr>
            <p:ph idx="1" type="subTitle"/>
          </p:nvPr>
        </p:nvSpPr>
        <p:spPr>
          <a:xfrm>
            <a:off x="683568" y="1059582"/>
            <a:ext cx="6400800" cy="432048"/>
          </a:xfrm>
          <a:prstGeom prst="rect">
            <a:avLst/>
          </a:prstGeom>
          <a:noFill/>
          <a:ln>
            <a:noFill/>
          </a:ln>
        </p:spPr>
        <p:txBody>
          <a:bodyPr anchorCtr="0" anchor="t" bIns="45700" lIns="91425" spcFirstLastPara="1" rIns="91425" wrap="square" tIns="45700">
            <a:normAutofit/>
          </a:bodyPr>
          <a:lstStyle>
            <a:lvl1pPr lvl="0" algn="l">
              <a:spcBef>
                <a:spcPts val="320"/>
              </a:spcBef>
              <a:spcAft>
                <a:spcPts val="0"/>
              </a:spcAft>
              <a:buClr>
                <a:srgbClr val="595959"/>
              </a:buClr>
              <a:buSzPts val="1600"/>
              <a:buNone/>
              <a:defRPr i="1" sz="1600">
                <a:solidFill>
                  <a:srgbClr val="595959"/>
                </a:solidFill>
                <a:latin typeface="Open Sans"/>
                <a:ea typeface="Open Sans"/>
                <a:cs typeface="Open Sans"/>
                <a:sym typeface="Open Sans"/>
              </a:defRPr>
            </a:lvl1pPr>
            <a:lvl2pPr lvl="1" algn="ctr">
              <a:spcBef>
                <a:spcPts val="320"/>
              </a:spcBef>
              <a:spcAft>
                <a:spcPts val="0"/>
              </a:spcAft>
              <a:buClr>
                <a:srgbClr val="888888"/>
              </a:buClr>
              <a:buSzPts val="1600"/>
              <a:buNone/>
              <a:defRPr>
                <a:solidFill>
                  <a:srgbClr val="888888"/>
                </a:solidFill>
              </a:defRPr>
            </a:lvl2pPr>
            <a:lvl3pPr lvl="2" algn="ctr">
              <a:spcBef>
                <a:spcPts val="320"/>
              </a:spcBef>
              <a:spcAft>
                <a:spcPts val="0"/>
              </a:spcAft>
              <a:buClr>
                <a:srgbClr val="888888"/>
              </a:buClr>
              <a:buSzPts val="16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320"/>
              </a:spcBef>
              <a:spcAft>
                <a:spcPts val="0"/>
              </a:spcAft>
              <a:buClr>
                <a:srgbClr val="888888"/>
              </a:buClr>
              <a:buSzPts val="1600"/>
              <a:buNone/>
              <a:defRPr>
                <a:solidFill>
                  <a:srgbClr val="888888"/>
                </a:solidFill>
              </a:defRPr>
            </a:lvl5pPr>
            <a:lvl6pPr lvl="5" algn="ctr">
              <a:spcBef>
                <a:spcPts val="320"/>
              </a:spcBef>
              <a:spcAft>
                <a:spcPts val="0"/>
              </a:spcAft>
              <a:buClr>
                <a:srgbClr val="888888"/>
              </a:buClr>
              <a:buSzPts val="1600"/>
              <a:buNone/>
              <a:defRPr>
                <a:solidFill>
                  <a:srgbClr val="888888"/>
                </a:solidFill>
              </a:defRPr>
            </a:lvl6pPr>
            <a:lvl7pPr lvl="6" algn="ctr">
              <a:spcBef>
                <a:spcPts val="320"/>
              </a:spcBef>
              <a:spcAft>
                <a:spcPts val="0"/>
              </a:spcAft>
              <a:buClr>
                <a:srgbClr val="888888"/>
              </a:buClr>
              <a:buSzPts val="1600"/>
              <a:buNone/>
              <a:defRPr>
                <a:solidFill>
                  <a:srgbClr val="888888"/>
                </a:solidFill>
              </a:defRPr>
            </a:lvl7pPr>
            <a:lvl8pPr lvl="7" algn="ctr">
              <a:spcBef>
                <a:spcPts val="320"/>
              </a:spcBef>
              <a:spcAft>
                <a:spcPts val="0"/>
              </a:spcAft>
              <a:buClr>
                <a:srgbClr val="888888"/>
              </a:buClr>
              <a:buSzPts val="1600"/>
              <a:buNone/>
              <a:defRPr>
                <a:solidFill>
                  <a:srgbClr val="888888"/>
                </a:solidFill>
              </a:defRPr>
            </a:lvl8pPr>
            <a:lvl9pPr lvl="8" algn="ctr">
              <a:spcBef>
                <a:spcPts val="320"/>
              </a:spcBef>
              <a:spcAft>
                <a:spcPts val="0"/>
              </a:spcAft>
              <a:buClr>
                <a:srgbClr val="888888"/>
              </a:buClr>
              <a:buSzPts val="1600"/>
              <a:buNone/>
              <a:defRPr>
                <a:solidFill>
                  <a:srgbClr val="888888"/>
                </a:solidFill>
              </a:defRPr>
            </a:lvl9pPr>
          </a:lstStyle>
          <a:p/>
        </p:txBody>
      </p:sp>
      <p:sp>
        <p:nvSpPr>
          <p:cNvPr id="30" name="Google Shape;30;p16"/>
          <p:cNvSpPr txBox="1"/>
          <p:nvPr>
            <p:ph idx="2" type="body"/>
          </p:nvPr>
        </p:nvSpPr>
        <p:spPr>
          <a:xfrm>
            <a:off x="678396" y="1563638"/>
            <a:ext cx="7787208" cy="273630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
        <p:nvSpPr>
          <p:cNvPr id="31" name="Google Shape;31;p16"/>
          <p:cNvSpPr txBox="1"/>
          <p:nvPr/>
        </p:nvSpPr>
        <p:spPr>
          <a:xfrm>
            <a:off x="2339752" y="4418148"/>
            <a:ext cx="612068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1" lang="it-IT" sz="1000">
                <a:solidFill>
                  <a:srgbClr val="ABB2B5"/>
                </a:solidFill>
                <a:latin typeface="Arial Narrow"/>
                <a:ea typeface="Arial Narrow"/>
                <a:cs typeface="Arial Narrow"/>
                <a:sym typeface="Arial Narrow"/>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a:t>
            </a:r>
            <a:endParaRPr sz="1000">
              <a:solidFill>
                <a:srgbClr val="ABB2B5"/>
              </a:solidFill>
              <a:latin typeface="Arial Narrow"/>
              <a:ea typeface="Arial Narrow"/>
              <a:cs typeface="Arial Narrow"/>
              <a:sym typeface="Arial Narrow"/>
            </a:endParaRPr>
          </a:p>
        </p:txBody>
      </p:sp>
      <p:pic>
        <p:nvPicPr>
          <p:cNvPr id="32" name="Google Shape;32;p16"/>
          <p:cNvPicPr preferRelativeResize="0"/>
          <p:nvPr/>
        </p:nvPicPr>
        <p:blipFill rotWithShape="1">
          <a:blip r:embed="rId2">
            <a:alphaModFix/>
          </a:blip>
          <a:srcRect b="0" l="0" r="0" t="0"/>
          <a:stretch/>
        </p:blipFill>
        <p:spPr>
          <a:xfrm>
            <a:off x="611560" y="4474219"/>
            <a:ext cx="1546893" cy="44185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33" name="Shape 33"/>
        <p:cNvGrpSpPr/>
        <p:nvPr/>
      </p:nvGrpSpPr>
      <p:grpSpPr>
        <a:xfrm>
          <a:off x="0" y="0"/>
          <a:ext cx="0" cy="0"/>
          <a:chOff x="0" y="0"/>
          <a:chExt cx="0" cy="0"/>
        </a:xfrm>
      </p:grpSpPr>
      <p:sp>
        <p:nvSpPr>
          <p:cNvPr id="34" name="Google Shape;34;p17"/>
          <p:cNvSpPr txBox="1"/>
          <p:nvPr>
            <p:ph type="title"/>
          </p:nvPr>
        </p:nvSpPr>
        <p:spPr>
          <a:xfrm>
            <a:off x="899592" y="0"/>
            <a:ext cx="7787208" cy="1200150"/>
          </a:xfrm>
          <a:prstGeom prst="rect">
            <a:avLst/>
          </a:prstGeom>
          <a:noFill/>
          <a:ln>
            <a:noFill/>
          </a:ln>
        </p:spPr>
        <p:txBody>
          <a:bodyPr anchorCtr="0" anchor="b" bIns="45700" lIns="91425" spcFirstLastPara="1" rIns="91425" wrap="square" tIns="45700">
            <a:noAutofit/>
          </a:bodyPr>
          <a:lstStyle>
            <a:lvl1pPr lvl="0" algn="l">
              <a:lnSpc>
                <a:spcPct val="165714"/>
              </a:lnSpc>
              <a:spcBef>
                <a:spcPts val="0"/>
              </a:spcBef>
              <a:spcAft>
                <a:spcPts val="0"/>
              </a:spcAft>
              <a:buClr>
                <a:srgbClr val="006EB6"/>
              </a:buClr>
              <a:buSzPts val="3500"/>
              <a:buFont typeface="Yanone Kaffeesatz"/>
              <a:buNone/>
              <a:defRPr>
                <a:solidFill>
                  <a:srgbClr val="006EB6"/>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7"/>
          <p:cNvSpPr txBox="1"/>
          <p:nvPr>
            <p:ph idx="1" type="body"/>
          </p:nvPr>
        </p:nvSpPr>
        <p:spPr>
          <a:xfrm>
            <a:off x="899592" y="1200151"/>
            <a:ext cx="7787208"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rgbClr val="595959"/>
              </a:buClr>
              <a:buSzPts val="1800"/>
              <a:buChar char="•"/>
              <a:defRPr>
                <a:latin typeface="Open Sans"/>
                <a:ea typeface="Open Sans"/>
                <a:cs typeface="Open Sans"/>
                <a:sym typeface="Open Sans"/>
              </a:defRPr>
            </a:lvl1pPr>
            <a:lvl2pPr indent="-330200" lvl="1" marL="914400" algn="l">
              <a:spcBef>
                <a:spcPts val="320"/>
              </a:spcBef>
              <a:spcAft>
                <a:spcPts val="0"/>
              </a:spcAft>
              <a:buClr>
                <a:srgbClr val="595959"/>
              </a:buClr>
              <a:buSzPts val="1600"/>
              <a:buChar char="o"/>
              <a:defRPr>
                <a:latin typeface="Open Sans"/>
                <a:ea typeface="Open Sans"/>
                <a:cs typeface="Open Sans"/>
                <a:sym typeface="Open Sans"/>
              </a:defRPr>
            </a:lvl2pPr>
            <a:lvl3pPr indent="-330200" lvl="2" marL="1371600" algn="l">
              <a:spcBef>
                <a:spcPts val="320"/>
              </a:spcBef>
              <a:spcAft>
                <a:spcPts val="0"/>
              </a:spcAft>
              <a:buClr>
                <a:srgbClr val="595959"/>
              </a:buClr>
              <a:buSzPts val="1600"/>
              <a:buChar char="•"/>
              <a:defRPr>
                <a:latin typeface="Open Sans"/>
                <a:ea typeface="Open Sans"/>
                <a:cs typeface="Open Sans"/>
                <a:sym typeface="Open Sans"/>
              </a:defRPr>
            </a:lvl3pPr>
            <a:lvl4pPr indent="-330200" lvl="3" marL="1828800" algn="l">
              <a:spcBef>
                <a:spcPts val="320"/>
              </a:spcBef>
              <a:spcAft>
                <a:spcPts val="0"/>
              </a:spcAft>
              <a:buClr>
                <a:srgbClr val="595959"/>
              </a:buClr>
              <a:buSzPts val="1600"/>
              <a:buChar char="o"/>
              <a:defRPr>
                <a:latin typeface="Open Sans"/>
                <a:ea typeface="Open Sans"/>
                <a:cs typeface="Open Sans"/>
                <a:sym typeface="Open Sans"/>
              </a:defRPr>
            </a:lvl4pPr>
            <a:lvl5pPr indent="-330200" lvl="4" marL="2286000" algn="l">
              <a:spcBef>
                <a:spcPts val="320"/>
              </a:spcBef>
              <a:spcAft>
                <a:spcPts val="0"/>
              </a:spcAft>
              <a:buClr>
                <a:srgbClr val="595959"/>
              </a:buClr>
              <a:buSzPts val="1600"/>
              <a:buChar char="•"/>
              <a:defRPr>
                <a:latin typeface="Open Sans"/>
                <a:ea typeface="Open Sans"/>
                <a:cs typeface="Open Sans"/>
                <a:sym typeface="Open Sans"/>
              </a:defRPr>
            </a:lvl5pPr>
            <a:lvl6pPr indent="-330200" lvl="5" marL="2743200" algn="l">
              <a:spcBef>
                <a:spcPts val="320"/>
              </a:spcBef>
              <a:spcAft>
                <a:spcPts val="0"/>
              </a:spcAft>
              <a:buClr>
                <a:srgbClr val="7F7F7F"/>
              </a:buClr>
              <a:buSzPts val="1600"/>
              <a:buChar char="o"/>
              <a:defRPr/>
            </a:lvl6pPr>
            <a:lvl7pPr indent="-330200" lvl="6" marL="3200400" algn="l">
              <a:spcBef>
                <a:spcPts val="320"/>
              </a:spcBef>
              <a:spcAft>
                <a:spcPts val="0"/>
              </a:spcAft>
              <a:buClr>
                <a:srgbClr val="7F7F7F"/>
              </a:buClr>
              <a:buSzPts val="1600"/>
              <a:buChar char="•"/>
              <a:defRPr/>
            </a:lvl7pPr>
            <a:lvl8pPr indent="-330200" lvl="7" marL="3657600" algn="l">
              <a:spcBef>
                <a:spcPts val="320"/>
              </a:spcBef>
              <a:spcAft>
                <a:spcPts val="0"/>
              </a:spcAft>
              <a:buClr>
                <a:srgbClr val="7F7F7F"/>
              </a:buClr>
              <a:buSzPts val="1600"/>
              <a:buChar char="o"/>
              <a:defRPr/>
            </a:lvl8pPr>
            <a:lvl9pPr indent="-330200" lvl="8" marL="4114800" algn="l">
              <a:spcBef>
                <a:spcPts val="320"/>
              </a:spcBef>
              <a:spcAft>
                <a:spcPts val="0"/>
              </a:spcAft>
              <a:buClr>
                <a:srgbClr val="7F7F7F"/>
              </a:buClr>
              <a:buSzPts val="1600"/>
              <a:buFont typeface="Arial"/>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type="secHead">
  <p:cSld name="SECTION_HEADER">
    <p:spTree>
      <p:nvGrpSpPr>
        <p:cNvPr id="36" name="Shape 36"/>
        <p:cNvGrpSpPr/>
        <p:nvPr/>
      </p:nvGrpSpPr>
      <p:grpSpPr>
        <a:xfrm>
          <a:off x="0" y="0"/>
          <a:ext cx="0" cy="0"/>
          <a:chOff x="0" y="0"/>
          <a:chExt cx="0" cy="0"/>
        </a:xfrm>
      </p:grpSpPr>
      <p:sp>
        <p:nvSpPr>
          <p:cNvPr id="37" name="Google Shape;37;p18"/>
          <p:cNvSpPr txBox="1"/>
          <p:nvPr>
            <p:ph type="title"/>
          </p:nvPr>
        </p:nvSpPr>
        <p:spPr>
          <a:xfrm>
            <a:off x="722313" y="1028701"/>
            <a:ext cx="7772400" cy="1878806"/>
          </a:xfrm>
          <a:prstGeom prst="rect">
            <a:avLst/>
          </a:prstGeom>
          <a:noFill/>
          <a:ln>
            <a:noFill/>
          </a:ln>
        </p:spPr>
        <p:txBody>
          <a:bodyPr anchorCtr="0" anchor="b" bIns="45700" lIns="91425" spcFirstLastPara="1" rIns="91425" wrap="square" tIns="45700">
            <a:noAutofit/>
          </a:bodyPr>
          <a:lstStyle>
            <a:lvl1pPr lvl="0" algn="ctr">
              <a:lnSpc>
                <a:spcPct val="100000"/>
              </a:lnSpc>
              <a:spcBef>
                <a:spcPts val="0"/>
              </a:spcBef>
              <a:spcAft>
                <a:spcPts val="0"/>
              </a:spcAft>
              <a:buClr>
                <a:srgbClr val="006EB6"/>
              </a:buClr>
              <a:buSzPts val="3500"/>
              <a:buFont typeface="Yanone Kaffeesatz"/>
              <a:buNone/>
              <a:defRPr b="1" sz="3500">
                <a:solidFill>
                  <a:srgbClr val="006EB6"/>
                </a:solidFill>
                <a:latin typeface="Yanone Kaffeesatz"/>
                <a:ea typeface="Yanone Kaffeesatz"/>
                <a:cs typeface="Yanone Kaffeesatz"/>
                <a:sym typeface="Yanone Kaffeesatz"/>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18"/>
          <p:cNvSpPr txBox="1"/>
          <p:nvPr>
            <p:ph idx="1" type="body"/>
          </p:nvPr>
        </p:nvSpPr>
        <p:spPr>
          <a:xfrm>
            <a:off x="722313" y="3051573"/>
            <a:ext cx="7772400" cy="848915"/>
          </a:xfrm>
          <a:prstGeom prst="rect">
            <a:avLst/>
          </a:prstGeom>
          <a:noFill/>
          <a:ln>
            <a:noFill/>
          </a:ln>
        </p:spPr>
        <p:txBody>
          <a:bodyPr anchorCtr="0" anchor="t" bIns="45700" lIns="91425" spcFirstLastPara="1" rIns="91425" wrap="square" tIns="45700">
            <a:normAutofit/>
          </a:bodyPr>
          <a:lstStyle>
            <a:lvl1pPr indent="-228600" lvl="0" marL="457200" algn="ctr">
              <a:spcBef>
                <a:spcPts val="400"/>
              </a:spcBef>
              <a:spcAft>
                <a:spcPts val="0"/>
              </a:spcAft>
              <a:buClr>
                <a:srgbClr val="595959"/>
              </a:buClr>
              <a:buSzPts val="2000"/>
              <a:buNone/>
              <a:defRPr i="1" sz="2000">
                <a:solidFill>
                  <a:srgbClr val="595959"/>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Diapositiva titolo" showMasterSp="0">
  <p:cSld name="2_Diapositiva titolo">
    <p:spTree>
      <p:nvGrpSpPr>
        <p:cNvPr id="39" name="Shape 39"/>
        <p:cNvGrpSpPr/>
        <p:nvPr/>
      </p:nvGrpSpPr>
      <p:grpSpPr>
        <a:xfrm>
          <a:off x="0" y="0"/>
          <a:ext cx="0" cy="0"/>
          <a:chOff x="0" y="0"/>
          <a:chExt cx="0" cy="0"/>
        </a:xfrm>
      </p:grpSpPr>
      <p:sp>
        <p:nvSpPr>
          <p:cNvPr id="40" name="Google Shape;40;p19"/>
          <p:cNvSpPr/>
          <p:nvPr/>
        </p:nvSpPr>
        <p:spPr>
          <a:xfrm>
            <a:off x="-724" y="-56336"/>
            <a:ext cx="9181236" cy="5220374"/>
          </a:xfrm>
          <a:prstGeom prst="rect">
            <a:avLst/>
          </a:prstGeom>
          <a:gradFill>
            <a:gsLst>
              <a:gs pos="0">
                <a:srgbClr val="006EB6"/>
              </a:gs>
              <a:gs pos="100000">
                <a:srgbClr val="013191"/>
              </a:gs>
            </a:gsLst>
            <a:lin ang="27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Palatino Linotype"/>
              <a:ea typeface="Palatino Linotype"/>
              <a:cs typeface="Palatino Linotype"/>
              <a:sym typeface="Palatino Linotype"/>
            </a:endParaRPr>
          </a:p>
        </p:txBody>
      </p:sp>
      <p:pic>
        <p:nvPicPr>
          <p:cNvPr descr="K:\Materiale CESIE\Logo\CESIE_Logo_Vector - white-02.png" id="41" name="Google Shape;41;p19"/>
          <p:cNvPicPr preferRelativeResize="0"/>
          <p:nvPr/>
        </p:nvPicPr>
        <p:blipFill rotWithShape="1">
          <a:blip r:embed="rId2">
            <a:alphaModFix/>
          </a:blip>
          <a:srcRect b="0" l="0" r="0" t="0"/>
          <a:stretch/>
        </p:blipFill>
        <p:spPr>
          <a:xfrm>
            <a:off x="3124200" y="1059582"/>
            <a:ext cx="2895600" cy="676168"/>
          </a:xfrm>
          <a:prstGeom prst="rect">
            <a:avLst/>
          </a:prstGeom>
          <a:noFill/>
          <a:ln>
            <a:noFill/>
          </a:ln>
        </p:spPr>
      </p:pic>
      <p:pic>
        <p:nvPicPr>
          <p:cNvPr id="42" name="Google Shape;42;p19"/>
          <p:cNvPicPr preferRelativeResize="0"/>
          <p:nvPr/>
        </p:nvPicPr>
        <p:blipFill rotWithShape="1">
          <a:blip r:embed="rId3">
            <a:alphaModFix/>
          </a:blip>
          <a:srcRect b="0" l="0" r="1953" t="0"/>
          <a:stretch/>
        </p:blipFill>
        <p:spPr>
          <a:xfrm>
            <a:off x="3154680" y="3232798"/>
            <a:ext cx="2834640" cy="982984"/>
          </a:xfrm>
          <a:prstGeom prst="rect">
            <a:avLst/>
          </a:prstGeom>
          <a:noFill/>
          <a:ln>
            <a:noFill/>
          </a:ln>
        </p:spPr>
      </p:pic>
      <p:pic>
        <p:nvPicPr>
          <p:cNvPr descr="K:\Materiale CESIE\PPT\address.png" id="43" name="Google Shape;43;p19"/>
          <p:cNvPicPr preferRelativeResize="0"/>
          <p:nvPr/>
        </p:nvPicPr>
        <p:blipFill rotWithShape="1">
          <a:blip r:embed="rId4">
            <a:alphaModFix/>
          </a:blip>
          <a:srcRect b="0" l="0" r="929" t="0"/>
          <a:stretch/>
        </p:blipFill>
        <p:spPr>
          <a:xfrm>
            <a:off x="3175397" y="2374930"/>
            <a:ext cx="2793206" cy="47366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2"/>
          <p:cNvPicPr preferRelativeResize="0"/>
          <p:nvPr/>
        </p:nvPicPr>
        <p:blipFill rotWithShape="1">
          <a:blip r:embed="rId1">
            <a:alphaModFix/>
          </a:blip>
          <a:srcRect b="0" l="0" r="0" t="0"/>
          <a:stretch/>
        </p:blipFill>
        <p:spPr>
          <a:xfrm>
            <a:off x="5004048" y="1028907"/>
            <a:ext cx="4605166" cy="4890685"/>
          </a:xfrm>
          <a:prstGeom prst="rect">
            <a:avLst/>
          </a:prstGeom>
          <a:noFill/>
          <a:ln>
            <a:noFill/>
          </a:ln>
        </p:spPr>
      </p:pic>
      <p:sp>
        <p:nvSpPr>
          <p:cNvPr id="11" name="Google Shape;11;p12"/>
          <p:cNvSpPr txBox="1"/>
          <p:nvPr>
            <p:ph type="title"/>
          </p:nvPr>
        </p:nvSpPr>
        <p:spPr>
          <a:xfrm>
            <a:off x="899592" y="0"/>
            <a:ext cx="7787208" cy="1200150"/>
          </a:xfrm>
          <a:prstGeom prst="rect">
            <a:avLst/>
          </a:prstGeom>
          <a:noFill/>
          <a:ln>
            <a:noFill/>
          </a:ln>
        </p:spPr>
        <p:txBody>
          <a:bodyPr anchorCtr="0" anchor="b" bIns="45700" lIns="91425" spcFirstLastPara="1" rIns="91425" wrap="square" tIns="45700">
            <a:noAutofit/>
          </a:bodyPr>
          <a:lstStyle>
            <a:lvl1pPr lvl="0" marR="0" rtl="0" algn="l">
              <a:lnSpc>
                <a:spcPct val="165714"/>
              </a:lnSpc>
              <a:spcBef>
                <a:spcPts val="0"/>
              </a:spcBef>
              <a:spcAft>
                <a:spcPts val="0"/>
              </a:spcAft>
              <a:buClr>
                <a:srgbClr val="006EB6"/>
              </a:buClr>
              <a:buSzPts val="3500"/>
              <a:buFont typeface="Yanone Kaffeesatz"/>
              <a:buNone/>
              <a:defRPr b="0" i="0" sz="3500" u="none" cap="none" strike="noStrike">
                <a:solidFill>
                  <a:srgbClr val="006EB6"/>
                </a:solidFill>
                <a:latin typeface="Yanone Kaffeesatz"/>
                <a:ea typeface="Yanone Kaffeesatz"/>
                <a:cs typeface="Yanone Kaffeesatz"/>
                <a:sym typeface="Yanone Kaffeesatz"/>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2"/>
          <p:cNvSpPr txBox="1"/>
          <p:nvPr>
            <p:ph idx="1" type="body"/>
          </p:nvPr>
        </p:nvSpPr>
        <p:spPr>
          <a:xfrm>
            <a:off x="899592" y="1200151"/>
            <a:ext cx="7787208" cy="3394472"/>
          </a:xfrm>
          <a:prstGeom prst="rect">
            <a:avLst/>
          </a:prstGeom>
          <a:noFill/>
          <a:ln>
            <a:noFill/>
          </a:ln>
        </p:spPr>
        <p:txBody>
          <a:bodyPr anchorCtr="0" anchor="t" bIns="45700" lIns="91425" spcFirstLastPara="1" rIns="91425" wrap="square" tIns="45700">
            <a:normAutofit/>
          </a:bodyPr>
          <a:lstStyle>
            <a:lvl1pPr indent="-342900" lvl="0" marL="457200" marR="0" rtl="0" algn="l">
              <a:spcBef>
                <a:spcPts val="360"/>
              </a:spcBef>
              <a:spcAft>
                <a:spcPts val="0"/>
              </a:spcAft>
              <a:buClr>
                <a:srgbClr val="595959"/>
              </a:buClr>
              <a:buSzPts val="1800"/>
              <a:buFont typeface="Arial"/>
              <a:buChar char="•"/>
              <a:defRPr b="0" i="0" sz="1800" u="none" cap="none" strike="noStrike">
                <a:solidFill>
                  <a:srgbClr val="595959"/>
                </a:solidFill>
                <a:latin typeface="Open Sans"/>
                <a:ea typeface="Open Sans"/>
                <a:cs typeface="Open Sans"/>
                <a:sym typeface="Open Sans"/>
              </a:defRPr>
            </a:lvl1pPr>
            <a:lvl2pPr indent="-330200" lvl="1" marL="914400" marR="0" rtl="0" algn="l">
              <a:spcBef>
                <a:spcPts val="320"/>
              </a:spcBef>
              <a:spcAft>
                <a:spcPts val="0"/>
              </a:spcAft>
              <a:buClr>
                <a:srgbClr val="595959"/>
              </a:buClr>
              <a:buSzPts val="1600"/>
              <a:buFont typeface="Courier New"/>
              <a:buChar char="o"/>
              <a:defRPr b="0" i="0" sz="1600" u="none" cap="none" strike="noStrike">
                <a:solidFill>
                  <a:srgbClr val="595959"/>
                </a:solidFill>
                <a:latin typeface="Open Sans"/>
                <a:ea typeface="Open Sans"/>
                <a:cs typeface="Open Sans"/>
                <a:sym typeface="Open Sans"/>
              </a:defRPr>
            </a:lvl2pPr>
            <a:lvl3pPr indent="-330200" lvl="2" marL="1371600" marR="0" rtl="0" algn="l">
              <a:spcBef>
                <a:spcPts val="320"/>
              </a:spcBef>
              <a:spcAft>
                <a:spcPts val="0"/>
              </a:spcAft>
              <a:buClr>
                <a:srgbClr val="595959"/>
              </a:buClr>
              <a:buSzPts val="1600"/>
              <a:buFont typeface="Arial"/>
              <a:buChar char="•"/>
              <a:defRPr b="0" i="0" sz="1600" u="none" cap="none" strike="noStrike">
                <a:solidFill>
                  <a:srgbClr val="595959"/>
                </a:solidFill>
                <a:latin typeface="Open Sans"/>
                <a:ea typeface="Open Sans"/>
                <a:cs typeface="Open Sans"/>
                <a:sym typeface="Open Sans"/>
              </a:defRPr>
            </a:lvl3pPr>
            <a:lvl4pPr indent="-330200" lvl="3" marL="1828800" marR="0" rtl="0" algn="l">
              <a:spcBef>
                <a:spcPts val="320"/>
              </a:spcBef>
              <a:spcAft>
                <a:spcPts val="0"/>
              </a:spcAft>
              <a:buClr>
                <a:srgbClr val="595959"/>
              </a:buClr>
              <a:buSzPts val="1600"/>
              <a:buFont typeface="Courier New"/>
              <a:buChar char="o"/>
              <a:defRPr b="0" i="0" sz="1600" u="none" cap="none" strike="noStrike">
                <a:solidFill>
                  <a:srgbClr val="595959"/>
                </a:solidFill>
                <a:latin typeface="Open Sans"/>
                <a:ea typeface="Open Sans"/>
                <a:cs typeface="Open Sans"/>
                <a:sym typeface="Open Sans"/>
              </a:defRPr>
            </a:lvl4pPr>
            <a:lvl5pPr indent="-330200" lvl="4" marL="2286000" marR="0" rtl="0" algn="l">
              <a:spcBef>
                <a:spcPts val="320"/>
              </a:spcBef>
              <a:spcAft>
                <a:spcPts val="0"/>
              </a:spcAft>
              <a:buClr>
                <a:srgbClr val="595959"/>
              </a:buClr>
              <a:buSzPts val="1600"/>
              <a:buFont typeface="Arial"/>
              <a:buChar char="•"/>
              <a:defRPr b="0" i="0" sz="1600" u="none" cap="none" strike="noStrike">
                <a:solidFill>
                  <a:srgbClr val="595959"/>
                </a:solidFill>
                <a:latin typeface="Open Sans"/>
                <a:ea typeface="Open Sans"/>
                <a:cs typeface="Open Sans"/>
                <a:sym typeface="Open Sans"/>
              </a:defRPr>
            </a:lvl5pPr>
            <a:lvl6pPr indent="-330200" lvl="5" marL="27432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6pPr>
            <a:lvl7pPr indent="-330200" lvl="6" marL="32004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7pPr>
            <a:lvl8pPr indent="-330200" lvl="7" marL="3657600" marR="0" rtl="0" algn="l">
              <a:spcBef>
                <a:spcPts val="320"/>
              </a:spcBef>
              <a:spcAft>
                <a:spcPts val="0"/>
              </a:spcAft>
              <a:buClr>
                <a:srgbClr val="7F7F7F"/>
              </a:buClr>
              <a:buSzPts val="1600"/>
              <a:buFont typeface="Courier New"/>
              <a:buChar char="o"/>
              <a:defRPr b="0" i="0" sz="1600" u="none" cap="none" strike="noStrike">
                <a:solidFill>
                  <a:srgbClr val="7F7F7F"/>
                </a:solidFill>
                <a:latin typeface="Century Gothic"/>
                <a:ea typeface="Century Gothic"/>
                <a:cs typeface="Century Gothic"/>
                <a:sym typeface="Century Gothic"/>
              </a:defRPr>
            </a:lvl8pPr>
            <a:lvl9pPr indent="-330200" lvl="8" marL="4114800" marR="0" rtl="0" algn="l">
              <a:spcBef>
                <a:spcPts val="320"/>
              </a:spcBef>
              <a:spcAft>
                <a:spcPts val="0"/>
              </a:spcAft>
              <a:buClr>
                <a:srgbClr val="7F7F7F"/>
              </a:buClr>
              <a:buSzPts val="1600"/>
              <a:buFont typeface="Arial"/>
              <a:buChar char="•"/>
              <a:defRPr b="0" i="0" sz="1600" u="none" cap="none" strike="noStrike">
                <a:solidFill>
                  <a:srgbClr val="7F7F7F"/>
                </a:solidFill>
                <a:latin typeface="Century Gothic"/>
                <a:ea typeface="Century Gothic"/>
                <a:cs typeface="Century Gothic"/>
                <a:sym typeface="Century Gothic"/>
              </a:defRPr>
            </a:lvl9pPr>
          </a:lstStyle>
          <a:p/>
        </p:txBody>
      </p:sp>
      <p:sp>
        <p:nvSpPr>
          <p:cNvPr id="13" name="Google Shape;13;p12"/>
          <p:cNvSpPr/>
          <p:nvPr/>
        </p:nvSpPr>
        <p:spPr>
          <a:xfrm>
            <a:off x="-180528" y="-20538"/>
            <a:ext cx="9505056" cy="360040"/>
          </a:xfrm>
          <a:prstGeom prst="rect">
            <a:avLst/>
          </a:prstGeom>
          <a:gradFill>
            <a:gsLst>
              <a:gs pos="0">
                <a:srgbClr val="006EB6"/>
              </a:gs>
              <a:gs pos="28000">
                <a:srgbClr val="006EB6"/>
              </a:gs>
              <a:gs pos="80000">
                <a:srgbClr val="013191"/>
              </a:gs>
              <a:gs pos="100000">
                <a:srgbClr val="013191"/>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Palatino Linotype"/>
              <a:ea typeface="Palatino Linotype"/>
              <a:cs typeface="Palatino Linotype"/>
              <a:sym typeface="Palatino Linotype"/>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5.png"/><Relationship Id="rId5" Type="http://schemas.openxmlformats.org/officeDocument/2006/relationships/hyperlink" Target="https://ec.europa.eu/commission/presscorner/detail/en/ip_20_1380" TargetMode="External"/><Relationship Id="rId6" Type="http://schemas.openxmlformats.org/officeDocument/2006/relationships/hyperlink" Target="https://apps.who.int/iris/bitstream/handle/10665/259270/9789241550147-eng.pdf;jsessionid=E594CABF58C8098B54938A9551FCF037?sequence=1"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1.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9.jpg"/><Relationship Id="rId5" Type="http://schemas.openxmlformats.org/officeDocument/2006/relationships/image" Target="../media/image8.jpg"/><Relationship Id="rId6"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1.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 name="Shape 47"/>
        <p:cNvGrpSpPr/>
        <p:nvPr/>
      </p:nvGrpSpPr>
      <p:grpSpPr>
        <a:xfrm>
          <a:off x="0" y="0"/>
          <a:ext cx="0" cy="0"/>
          <a:chOff x="0" y="0"/>
          <a:chExt cx="0" cy="0"/>
        </a:xfrm>
      </p:grpSpPr>
      <p:sp>
        <p:nvSpPr>
          <p:cNvPr id="48" name="Google Shape;48;p1"/>
          <p:cNvSpPr txBox="1"/>
          <p:nvPr>
            <p:ph type="ctrTitle"/>
          </p:nvPr>
        </p:nvSpPr>
        <p:spPr>
          <a:xfrm>
            <a:off x="467544" y="545500"/>
            <a:ext cx="7772400" cy="432048"/>
          </a:xfrm>
          <a:prstGeom prst="rect">
            <a:avLst/>
          </a:prstGeom>
          <a:noFill/>
          <a:ln>
            <a:noFill/>
          </a:ln>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1F497D"/>
              </a:buClr>
              <a:buSzPts val="1800"/>
              <a:buFont typeface="Calibri"/>
              <a:buNone/>
            </a:pPr>
            <a:r>
              <a:rPr b="1" lang="it-IT" sz="1800">
                <a:solidFill>
                  <a:srgbClr val="1F497D"/>
                </a:solidFill>
                <a:latin typeface="Calibri"/>
                <a:ea typeface="Calibri"/>
                <a:cs typeface="Calibri"/>
                <a:sym typeface="Calibri"/>
              </a:rPr>
              <a:t>Material for learners Unit 1</a:t>
            </a:r>
            <a:endParaRPr/>
          </a:p>
        </p:txBody>
      </p:sp>
      <p:pic>
        <p:nvPicPr>
          <p:cNvPr id="49" name="Google Shape;49;p1"/>
          <p:cNvPicPr preferRelativeResize="0"/>
          <p:nvPr>
            <p:ph idx="2" type="body"/>
          </p:nvPr>
        </p:nvPicPr>
        <p:blipFill rotWithShape="1">
          <a:blip r:embed="rId3">
            <a:alphaModFix/>
          </a:blip>
          <a:srcRect b="0" l="0" r="0" t="0"/>
          <a:stretch/>
        </p:blipFill>
        <p:spPr>
          <a:xfrm>
            <a:off x="3347864" y="1635646"/>
            <a:ext cx="2088232" cy="1913659"/>
          </a:xfrm>
          <a:prstGeom prst="rect">
            <a:avLst/>
          </a:prstGeom>
          <a:noFill/>
          <a:ln>
            <a:noFill/>
          </a:ln>
        </p:spPr>
      </p:pic>
      <p:sp>
        <p:nvSpPr>
          <p:cNvPr id="50" name="Google Shape;50;p1"/>
          <p:cNvSpPr txBox="1"/>
          <p:nvPr/>
        </p:nvSpPr>
        <p:spPr>
          <a:xfrm>
            <a:off x="1187624" y="3941643"/>
            <a:ext cx="6768752"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it-IT" sz="1800" u="none" cap="none" strike="noStrike">
                <a:solidFill>
                  <a:srgbClr val="42558C"/>
                </a:solidFill>
                <a:latin typeface="Calibri"/>
                <a:ea typeface="Calibri"/>
                <a:cs typeface="Calibri"/>
                <a:sym typeface="Calibri"/>
              </a:rPr>
              <a:t>STOP! – Sexual child abuse prevention: New methods, topics and approaches in European context</a:t>
            </a:r>
            <a:endParaRPr b="0" i="0" sz="1800" u="none" cap="none" strike="noStrike">
              <a:solidFill>
                <a:srgbClr val="42558C"/>
              </a:solidFill>
              <a:latin typeface="Calibri"/>
              <a:ea typeface="Calibri"/>
              <a:cs typeface="Calibri"/>
              <a:sym typeface="Calibri"/>
            </a:endParaRPr>
          </a:p>
        </p:txBody>
      </p:sp>
      <p:pic>
        <p:nvPicPr>
          <p:cNvPr descr="Text&#10;&#10;Description automatically generated" id="51" name="Google Shape;51;p1"/>
          <p:cNvPicPr preferRelativeResize="0"/>
          <p:nvPr/>
        </p:nvPicPr>
        <p:blipFill rotWithShape="1">
          <a:blip r:embed="rId4">
            <a:alphaModFix/>
          </a:blip>
          <a:srcRect b="0" l="0" r="0" t="0"/>
          <a:stretch/>
        </p:blipFill>
        <p:spPr>
          <a:xfrm>
            <a:off x="467544" y="605719"/>
            <a:ext cx="1678462" cy="544140"/>
          </a:xfrm>
          <a:prstGeom prst="rect">
            <a:avLst/>
          </a:prstGeom>
          <a:noFill/>
          <a:ln>
            <a:noFill/>
          </a:ln>
        </p:spPr>
      </p:pic>
    </p:spTree>
  </p:cSld>
  <p:clrMapOvr>
    <a:masterClrMapping/>
  </p:clrMapOvr>
  <p:transition spd="slow">
    <p:wipe dir="l"/>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pic>
        <p:nvPicPr>
          <p:cNvPr id="127" name="Google Shape;127;p10"/>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28" name="Google Shape;128;p10"/>
          <p:cNvSpPr txBox="1"/>
          <p:nvPr/>
        </p:nvSpPr>
        <p:spPr>
          <a:xfrm>
            <a:off x="1396300" y="1047823"/>
            <a:ext cx="6351400" cy="86177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0" lang="it-IT" sz="2500" u="none" strike="noStrike">
                <a:solidFill>
                  <a:srgbClr val="42558C"/>
                </a:solidFill>
                <a:latin typeface="Calibri"/>
                <a:ea typeface="Calibri"/>
                <a:cs typeface="Calibri"/>
                <a:sym typeface="Calibri"/>
              </a:rPr>
              <a:t>How can children be protected legally in European level?</a:t>
            </a:r>
            <a:endParaRPr b="1" sz="2500">
              <a:solidFill>
                <a:srgbClr val="42558C"/>
              </a:solidFill>
              <a:latin typeface="Palatino Linotype"/>
              <a:ea typeface="Palatino Linotype"/>
              <a:cs typeface="Palatino Linotype"/>
              <a:sym typeface="Palatino Linotype"/>
            </a:endParaRPr>
          </a:p>
        </p:txBody>
      </p:sp>
      <p:pic>
        <p:nvPicPr>
          <p:cNvPr descr="Text&#10;&#10;Description automatically generated" id="129" name="Google Shape;129;p10"/>
          <p:cNvPicPr preferRelativeResize="0"/>
          <p:nvPr/>
        </p:nvPicPr>
        <p:blipFill rotWithShape="1">
          <a:blip r:embed="rId4">
            <a:alphaModFix/>
          </a:blip>
          <a:srcRect b="0" l="0" r="0" t="0"/>
          <a:stretch/>
        </p:blipFill>
        <p:spPr>
          <a:xfrm>
            <a:off x="467544" y="605719"/>
            <a:ext cx="1678462" cy="544140"/>
          </a:xfrm>
          <a:prstGeom prst="rect">
            <a:avLst/>
          </a:prstGeom>
          <a:noFill/>
          <a:ln>
            <a:noFill/>
          </a:ln>
        </p:spPr>
      </p:pic>
      <p:sp>
        <p:nvSpPr>
          <p:cNvPr id="130" name="Google Shape;130;p10"/>
          <p:cNvSpPr txBox="1"/>
          <p:nvPr/>
        </p:nvSpPr>
        <p:spPr>
          <a:xfrm>
            <a:off x="587978" y="1943808"/>
            <a:ext cx="7968043" cy="3067506"/>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rgbClr val="42558C"/>
              </a:buClr>
              <a:buSzPts val="1600"/>
              <a:buFont typeface="Calibri"/>
              <a:buChar char="-"/>
            </a:pPr>
            <a:r>
              <a:rPr i="0" lang="it-IT" sz="1600" u="none" strike="noStrike">
                <a:solidFill>
                  <a:srgbClr val="42558C"/>
                </a:solidFill>
                <a:latin typeface="Calibri"/>
                <a:ea typeface="Calibri"/>
                <a:cs typeface="Calibri"/>
                <a:sym typeface="Calibri"/>
              </a:rPr>
              <a:t>The </a:t>
            </a:r>
            <a:r>
              <a:rPr b="1" i="0" lang="it-IT" sz="1600" u="none" strike="noStrike">
                <a:solidFill>
                  <a:srgbClr val="42558C"/>
                </a:solidFill>
                <a:latin typeface="Calibri"/>
                <a:ea typeface="Calibri"/>
                <a:cs typeface="Calibri"/>
                <a:sym typeface="Calibri"/>
              </a:rPr>
              <a:t>UN Convention </a:t>
            </a:r>
            <a:r>
              <a:rPr b="0" i="0" lang="it-IT" sz="1600" u="none" strike="noStrike">
                <a:solidFill>
                  <a:srgbClr val="42558C"/>
                </a:solidFill>
                <a:latin typeface="Calibri"/>
                <a:ea typeface="Calibri"/>
                <a:cs typeface="Calibri"/>
                <a:sym typeface="Calibri"/>
              </a:rPr>
              <a:t>on the Rights of the Child</a:t>
            </a:r>
            <a:endParaRPr i="0" sz="1600" u="none" strike="noStrike">
              <a:solidFill>
                <a:srgbClr val="42558C"/>
              </a:solidFill>
              <a:latin typeface="Calibri"/>
              <a:ea typeface="Calibri"/>
              <a:cs typeface="Calibri"/>
              <a:sym typeface="Calibri"/>
            </a:endParaRPr>
          </a:p>
          <a:p>
            <a:pPr indent="-285750" lvl="0" marL="285750" marR="0" rtl="0" algn="just">
              <a:spcBef>
                <a:spcPts val="800"/>
              </a:spcBef>
              <a:spcAft>
                <a:spcPts val="0"/>
              </a:spcAft>
              <a:buClr>
                <a:srgbClr val="42558C"/>
              </a:buClr>
              <a:buSzPts val="1600"/>
              <a:buFont typeface="Calibri"/>
              <a:buChar char="-"/>
            </a:pPr>
            <a:r>
              <a:rPr b="0" i="0" lang="it-IT" sz="1600" u="none" strike="noStrike">
                <a:solidFill>
                  <a:srgbClr val="42558C"/>
                </a:solidFill>
                <a:latin typeface="Calibri"/>
                <a:ea typeface="Calibri"/>
                <a:cs typeface="Calibri"/>
                <a:sym typeface="Calibri"/>
              </a:rPr>
              <a:t>The </a:t>
            </a:r>
            <a:r>
              <a:rPr b="1" i="0" lang="it-IT" sz="1600" u="none" strike="noStrike">
                <a:solidFill>
                  <a:srgbClr val="42558C"/>
                </a:solidFill>
                <a:latin typeface="Calibri"/>
                <a:ea typeface="Calibri"/>
                <a:cs typeface="Calibri"/>
                <a:sym typeface="Calibri"/>
              </a:rPr>
              <a:t>Hague Conference </a:t>
            </a:r>
            <a:r>
              <a:rPr b="0" i="0" lang="it-IT" sz="1600" u="none" strike="noStrike">
                <a:solidFill>
                  <a:srgbClr val="42558C"/>
                </a:solidFill>
                <a:latin typeface="Calibri"/>
                <a:ea typeface="Calibri"/>
                <a:cs typeface="Calibri"/>
                <a:sym typeface="Calibri"/>
              </a:rPr>
              <a:t>on Private International Law (HCCH) </a:t>
            </a:r>
            <a:endParaRPr/>
          </a:p>
          <a:p>
            <a:pPr indent="-285750" lvl="0" marL="285750" marR="0" rtl="0" algn="just">
              <a:spcBef>
                <a:spcPts val="800"/>
              </a:spcBef>
              <a:spcAft>
                <a:spcPts val="0"/>
              </a:spcAft>
              <a:buClr>
                <a:srgbClr val="42558C"/>
              </a:buClr>
              <a:buSzPts val="1600"/>
              <a:buFont typeface="Calibri"/>
              <a:buChar char="-"/>
            </a:pPr>
            <a:r>
              <a:rPr i="0" lang="it-IT" sz="1600" u="none" strike="noStrike">
                <a:solidFill>
                  <a:srgbClr val="42558C"/>
                </a:solidFill>
                <a:latin typeface="Calibri"/>
                <a:ea typeface="Calibri"/>
                <a:cs typeface="Calibri"/>
                <a:sym typeface="Calibri"/>
              </a:rPr>
              <a:t>The </a:t>
            </a:r>
            <a:r>
              <a:rPr b="1" i="0" lang="it-IT" sz="1600" u="none" strike="noStrike">
                <a:solidFill>
                  <a:srgbClr val="42558C"/>
                </a:solidFill>
                <a:latin typeface="Calibri"/>
                <a:ea typeface="Calibri"/>
                <a:cs typeface="Calibri"/>
                <a:sym typeface="Calibri"/>
              </a:rPr>
              <a:t>Council of Europe Convention</a:t>
            </a:r>
            <a:r>
              <a:rPr b="0" i="0" lang="it-IT" sz="1600" u="none" strike="noStrike">
                <a:solidFill>
                  <a:srgbClr val="42558C"/>
                </a:solidFill>
                <a:latin typeface="Calibri"/>
                <a:ea typeface="Calibri"/>
                <a:cs typeface="Calibri"/>
                <a:sym typeface="Calibri"/>
              </a:rPr>
              <a:t> on the Protection of Children against Sexual Exploitation and Sexual Abuse (2007)</a:t>
            </a:r>
            <a:endParaRPr/>
          </a:p>
          <a:p>
            <a:pPr indent="-285750" lvl="0" marL="285750" marR="0" rtl="0" algn="just">
              <a:spcBef>
                <a:spcPts val="800"/>
              </a:spcBef>
              <a:spcAft>
                <a:spcPts val="0"/>
              </a:spcAft>
              <a:buClr>
                <a:srgbClr val="42558C"/>
              </a:buClr>
              <a:buSzPts val="1600"/>
              <a:buFont typeface="Calibri"/>
              <a:buChar char="-"/>
            </a:pPr>
            <a:r>
              <a:rPr b="0" i="0" lang="it-IT" sz="1600" u="none" strike="noStrike">
                <a:solidFill>
                  <a:srgbClr val="42558C"/>
                </a:solidFill>
                <a:latin typeface="Calibri"/>
                <a:ea typeface="Calibri"/>
                <a:cs typeface="Calibri"/>
                <a:sym typeface="Calibri"/>
              </a:rPr>
              <a:t>The </a:t>
            </a:r>
            <a:r>
              <a:rPr b="1" i="0" lang="it-IT" sz="1600" u="none" strike="noStrike">
                <a:solidFill>
                  <a:srgbClr val="42558C"/>
                </a:solidFill>
                <a:latin typeface="Calibri"/>
                <a:ea typeface="Calibri"/>
                <a:cs typeface="Calibri"/>
                <a:sym typeface="Calibri"/>
              </a:rPr>
              <a:t>Council of Europe Convention </a:t>
            </a:r>
            <a:r>
              <a:rPr b="0" i="0" lang="it-IT" sz="1600" u="none" strike="noStrike">
                <a:solidFill>
                  <a:srgbClr val="42558C"/>
                </a:solidFill>
                <a:latin typeface="Calibri"/>
                <a:ea typeface="Calibri"/>
                <a:cs typeface="Calibri"/>
                <a:sym typeface="Calibri"/>
              </a:rPr>
              <a:t>on Action against Trafficking in Human Beings (2005)</a:t>
            </a:r>
            <a:endParaRPr sz="1600">
              <a:solidFill>
                <a:srgbClr val="42558C"/>
              </a:solidFill>
              <a:latin typeface="Calibri"/>
              <a:ea typeface="Calibri"/>
              <a:cs typeface="Calibri"/>
              <a:sym typeface="Calibri"/>
            </a:endParaRPr>
          </a:p>
          <a:p>
            <a:pPr indent="-285750" lvl="0" marL="285750" marR="0" rtl="0" algn="just">
              <a:spcBef>
                <a:spcPts val="800"/>
              </a:spcBef>
              <a:spcAft>
                <a:spcPts val="0"/>
              </a:spcAft>
              <a:buClr>
                <a:srgbClr val="42558C"/>
              </a:buClr>
              <a:buSzPts val="1600"/>
              <a:buFont typeface="Calibri"/>
              <a:buChar char="-"/>
            </a:pPr>
            <a:r>
              <a:rPr b="0" i="0" lang="it-IT" sz="1600" u="none" strike="noStrike">
                <a:solidFill>
                  <a:srgbClr val="42558C"/>
                </a:solidFill>
                <a:latin typeface="Calibri"/>
                <a:ea typeface="Calibri"/>
                <a:cs typeface="Calibri"/>
                <a:sym typeface="Calibri"/>
              </a:rPr>
              <a:t>Directive on combating sexual abuse of children in EU. </a:t>
            </a:r>
            <a:r>
              <a:rPr b="1" i="0" lang="it-IT" sz="1600" u="none" strike="noStrike">
                <a:solidFill>
                  <a:srgbClr val="42558C"/>
                </a:solidFill>
                <a:latin typeface="Calibri"/>
                <a:ea typeface="Calibri"/>
                <a:cs typeface="Calibri"/>
                <a:sym typeface="Calibri"/>
              </a:rPr>
              <a:t>Directive 2011/92/EU of the European Parliament </a:t>
            </a:r>
            <a:r>
              <a:rPr b="0" i="0" lang="it-IT" sz="1600" u="none" strike="noStrike">
                <a:solidFill>
                  <a:srgbClr val="42558C"/>
                </a:solidFill>
                <a:latin typeface="Calibri"/>
                <a:ea typeface="Calibri"/>
                <a:cs typeface="Calibri"/>
                <a:sym typeface="Calibri"/>
              </a:rPr>
              <a:t>and of the </a:t>
            </a:r>
            <a:r>
              <a:rPr b="1" i="0" lang="it-IT" sz="1600" u="none" strike="noStrike">
                <a:solidFill>
                  <a:srgbClr val="42558C"/>
                </a:solidFill>
                <a:latin typeface="Calibri"/>
                <a:ea typeface="Calibri"/>
                <a:cs typeface="Calibri"/>
                <a:sym typeface="Calibri"/>
              </a:rPr>
              <a:t>Council of 13 December 2011 </a:t>
            </a:r>
            <a:endParaRPr/>
          </a:p>
          <a:p>
            <a:pPr indent="-285750" lvl="0" marL="285750" marR="0" rtl="0" algn="just">
              <a:spcBef>
                <a:spcPts val="800"/>
              </a:spcBef>
              <a:spcAft>
                <a:spcPts val="0"/>
              </a:spcAft>
              <a:buClr>
                <a:srgbClr val="42558C"/>
              </a:buClr>
              <a:buSzPts val="1600"/>
              <a:buFont typeface="Calibri"/>
              <a:buChar char="-"/>
            </a:pPr>
            <a:r>
              <a:rPr b="1" i="0" lang="it-IT" sz="1600" u="none" strike="noStrike">
                <a:solidFill>
                  <a:srgbClr val="42558C"/>
                </a:solidFill>
                <a:latin typeface="Calibri"/>
                <a:ea typeface="Calibri"/>
                <a:cs typeface="Calibri"/>
                <a:sym typeface="Calibri"/>
              </a:rPr>
              <a:t>EU Action Plan on Unaccompanied Minors </a:t>
            </a:r>
            <a:r>
              <a:rPr b="0" i="0" lang="it-IT" sz="1600" u="none" strike="noStrike">
                <a:solidFill>
                  <a:srgbClr val="42558C"/>
                </a:solidFill>
                <a:latin typeface="Calibri"/>
                <a:ea typeface="Calibri"/>
                <a:cs typeface="Calibri"/>
                <a:sym typeface="Calibri"/>
              </a:rPr>
              <a:t>(2010-2014). Communication from the Commission to the European Parliament and the Council of 6 May 2010 on Unaccompanied Minors </a:t>
            </a:r>
            <a:endParaRPr/>
          </a:p>
        </p:txBody>
      </p:sp>
    </p:spTree>
  </p:cSld>
  <p:clrMapOvr>
    <a:masterClrMapping/>
  </p:clrMapOvr>
  <p:transition spd="slow">
    <p:wipe dir="l"/>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pic>
        <p:nvPicPr>
          <p:cNvPr id="136" name="Google Shape;136;p11"/>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37" name="Google Shape;137;p11"/>
          <p:cNvSpPr txBox="1"/>
          <p:nvPr/>
        </p:nvSpPr>
        <p:spPr>
          <a:xfrm>
            <a:off x="2512846" y="1478710"/>
            <a:ext cx="4190443" cy="4770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it-IT" sz="2500" u="none" strike="noStrike">
                <a:solidFill>
                  <a:schemeClr val="dk2"/>
                </a:solidFill>
                <a:latin typeface="Calibri"/>
                <a:ea typeface="Calibri"/>
                <a:cs typeface="Calibri"/>
                <a:sym typeface="Calibri"/>
              </a:rPr>
              <a:t>References/Further Readings</a:t>
            </a:r>
            <a:endParaRPr b="1" sz="2500">
              <a:solidFill>
                <a:schemeClr val="dk2"/>
              </a:solidFill>
              <a:latin typeface="Calibri"/>
              <a:ea typeface="Calibri"/>
              <a:cs typeface="Calibri"/>
              <a:sym typeface="Calibri"/>
            </a:endParaRPr>
          </a:p>
        </p:txBody>
      </p:sp>
      <p:pic>
        <p:nvPicPr>
          <p:cNvPr descr="Text&#10;&#10;Description automatically generated" id="138" name="Google Shape;138;p11"/>
          <p:cNvPicPr preferRelativeResize="0"/>
          <p:nvPr/>
        </p:nvPicPr>
        <p:blipFill rotWithShape="1">
          <a:blip r:embed="rId4">
            <a:alphaModFix/>
          </a:blip>
          <a:srcRect b="0" l="0" r="0" t="0"/>
          <a:stretch/>
        </p:blipFill>
        <p:spPr>
          <a:xfrm>
            <a:off x="467544" y="605719"/>
            <a:ext cx="1678462" cy="544140"/>
          </a:xfrm>
          <a:prstGeom prst="rect">
            <a:avLst/>
          </a:prstGeom>
          <a:noFill/>
          <a:ln>
            <a:noFill/>
          </a:ln>
        </p:spPr>
      </p:pic>
      <p:sp>
        <p:nvSpPr>
          <p:cNvPr id="139" name="Google Shape;139;p11"/>
          <p:cNvSpPr txBox="1"/>
          <p:nvPr/>
        </p:nvSpPr>
        <p:spPr>
          <a:xfrm>
            <a:off x="994304" y="2355726"/>
            <a:ext cx="7992887" cy="2585323"/>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42558C"/>
              </a:buClr>
              <a:buSzPts val="1800"/>
              <a:buFont typeface="Arial"/>
              <a:buChar char="-"/>
            </a:pPr>
            <a:r>
              <a:rPr b="1" i="0" lang="it-IT" sz="1800">
                <a:solidFill>
                  <a:srgbClr val="42558C"/>
                </a:solidFill>
                <a:latin typeface="Arial"/>
                <a:ea typeface="Arial"/>
                <a:cs typeface="Arial"/>
                <a:sym typeface="Arial"/>
              </a:rPr>
              <a:t>EU Strategy </a:t>
            </a:r>
            <a:r>
              <a:rPr i="0" lang="it-IT" sz="1800">
                <a:solidFill>
                  <a:srgbClr val="42558C"/>
                </a:solidFill>
                <a:latin typeface="Arial"/>
                <a:ea typeface="Arial"/>
                <a:cs typeface="Arial"/>
                <a:sym typeface="Arial"/>
              </a:rPr>
              <a:t>against child sexual abuse: </a:t>
            </a:r>
            <a:r>
              <a:rPr i="0" lang="it-IT" sz="1800" u="sng">
                <a:solidFill>
                  <a:srgbClr val="42558C"/>
                </a:solidFill>
                <a:latin typeface="Arial"/>
                <a:ea typeface="Arial"/>
                <a:cs typeface="Arial"/>
                <a:sym typeface="Arial"/>
                <a:hlinkClick r:id="rId5">
                  <a:extLst>
                    <a:ext uri="{A12FA001-AC4F-418D-AE19-62706E023703}">
                      <ahyp:hlinkClr val="tx"/>
                    </a:ext>
                  </a:extLst>
                </a:hlinkClick>
              </a:rPr>
              <a:t>https://ec.europa.eu/commission/presscorner/detail/en/ip_20_1380</a:t>
            </a:r>
            <a:endParaRPr i="0" sz="1800">
              <a:solidFill>
                <a:srgbClr val="42558C"/>
              </a:solidFill>
              <a:latin typeface="Arial"/>
              <a:ea typeface="Arial"/>
              <a:cs typeface="Arial"/>
              <a:sym typeface="Arial"/>
            </a:endParaRPr>
          </a:p>
          <a:p>
            <a:pPr indent="0" lvl="0" marL="0" marR="0" rtl="0" algn="l">
              <a:spcBef>
                <a:spcPts val="0"/>
              </a:spcBef>
              <a:spcAft>
                <a:spcPts val="0"/>
              </a:spcAft>
              <a:buNone/>
            </a:pPr>
            <a:r>
              <a:t/>
            </a:r>
            <a:endParaRPr i="0" sz="1800">
              <a:solidFill>
                <a:srgbClr val="42558C"/>
              </a:solidFill>
              <a:latin typeface="Arial"/>
              <a:ea typeface="Arial"/>
              <a:cs typeface="Arial"/>
              <a:sym typeface="Arial"/>
            </a:endParaRPr>
          </a:p>
          <a:p>
            <a:pPr indent="-285750" lvl="0" marL="285750" marR="0" rtl="0" algn="l">
              <a:spcBef>
                <a:spcPts val="0"/>
              </a:spcBef>
              <a:spcAft>
                <a:spcPts val="0"/>
              </a:spcAft>
              <a:buClr>
                <a:srgbClr val="42558C"/>
              </a:buClr>
              <a:buSzPts val="1800"/>
              <a:buFont typeface="Arial"/>
              <a:buChar char="-"/>
            </a:pPr>
            <a:r>
              <a:rPr b="1" lang="it-IT" sz="1800">
                <a:solidFill>
                  <a:srgbClr val="42558C"/>
                </a:solidFill>
                <a:latin typeface="Arial"/>
                <a:ea typeface="Arial"/>
                <a:cs typeface="Arial"/>
                <a:sym typeface="Arial"/>
              </a:rPr>
              <a:t>WHO</a:t>
            </a:r>
            <a:r>
              <a:rPr lang="it-IT" sz="1800">
                <a:solidFill>
                  <a:srgbClr val="42558C"/>
                </a:solidFill>
                <a:latin typeface="Arial"/>
                <a:ea typeface="Arial"/>
                <a:cs typeface="Arial"/>
                <a:sym typeface="Arial"/>
              </a:rPr>
              <a:t> Guidelines: </a:t>
            </a:r>
            <a:r>
              <a:rPr lang="it-IT" sz="1800" u="sng">
                <a:solidFill>
                  <a:srgbClr val="42558C"/>
                </a:solidFill>
                <a:latin typeface="Arial"/>
                <a:ea typeface="Arial"/>
                <a:cs typeface="Arial"/>
                <a:sym typeface="Arial"/>
                <a:hlinkClick r:id="rId6">
                  <a:extLst>
                    <a:ext uri="{A12FA001-AC4F-418D-AE19-62706E023703}">
                      <ahyp:hlinkClr val="tx"/>
                    </a:ext>
                  </a:extLst>
                </a:hlinkClick>
              </a:rPr>
              <a:t>https://apps.who.int/iris/bitstream/handle/10665/259270/9789241550147-eng.pdf;jsessionid=E594CABF58C8098B54938A9551FCF037?sequence=1</a:t>
            </a:r>
            <a:endParaRPr sz="1800">
              <a:solidFill>
                <a:srgbClr val="42558C"/>
              </a:solidFill>
              <a:latin typeface="Arial"/>
              <a:ea typeface="Arial"/>
              <a:cs typeface="Arial"/>
              <a:sym typeface="Arial"/>
            </a:endParaRPr>
          </a:p>
          <a:p>
            <a:pPr indent="0" lvl="0" marL="0" marR="0" rtl="0" algn="l">
              <a:spcBef>
                <a:spcPts val="0"/>
              </a:spcBef>
              <a:spcAft>
                <a:spcPts val="0"/>
              </a:spcAft>
              <a:buNone/>
            </a:pPr>
            <a:r>
              <a:t/>
            </a:r>
            <a:endParaRPr i="0" sz="1800">
              <a:solidFill>
                <a:srgbClr val="42558C"/>
              </a:solidFill>
              <a:latin typeface="Arial"/>
              <a:ea typeface="Arial"/>
              <a:cs typeface="Arial"/>
              <a:sym typeface="Arial"/>
            </a:endParaRPr>
          </a:p>
          <a:p>
            <a:pPr indent="-171450" lvl="0" marL="285750" marR="0" rtl="0" algn="l">
              <a:spcBef>
                <a:spcPts val="0"/>
              </a:spcBef>
              <a:spcAft>
                <a:spcPts val="0"/>
              </a:spcAft>
              <a:buClr>
                <a:schemeClr val="dk1"/>
              </a:buClr>
              <a:buSzPts val="1800"/>
              <a:buFont typeface="Palatino Linotype"/>
              <a:buNone/>
            </a:pPr>
            <a:r>
              <a:t/>
            </a:r>
            <a:endParaRPr i="0" sz="1800">
              <a:solidFill>
                <a:srgbClr val="42558C"/>
              </a:solidFill>
              <a:latin typeface="Arial"/>
              <a:ea typeface="Arial"/>
              <a:cs typeface="Arial"/>
              <a:sym typeface="Arial"/>
            </a:endParaRPr>
          </a:p>
        </p:txBody>
      </p:sp>
    </p:spTree>
  </p:cSld>
  <p:clrMapOvr>
    <a:masterClrMapping/>
  </p:clrMapOvr>
  <p:transition spd="slow">
    <p:wipe dir="l"/>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 name="Shape 55"/>
        <p:cNvGrpSpPr/>
        <p:nvPr/>
      </p:nvGrpSpPr>
      <p:grpSpPr>
        <a:xfrm>
          <a:off x="0" y="0"/>
          <a:ext cx="0" cy="0"/>
          <a:chOff x="0" y="0"/>
          <a:chExt cx="0" cy="0"/>
        </a:xfrm>
      </p:grpSpPr>
      <p:pic>
        <p:nvPicPr>
          <p:cNvPr id="56" name="Google Shape;56;p2"/>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57" name="Google Shape;57;p2"/>
          <p:cNvSpPr txBox="1"/>
          <p:nvPr/>
        </p:nvSpPr>
        <p:spPr>
          <a:xfrm>
            <a:off x="872305" y="2282821"/>
            <a:ext cx="7393691" cy="184665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2"/>
              </a:solidFill>
              <a:latin typeface="Calibri"/>
              <a:ea typeface="Calibri"/>
              <a:cs typeface="Calibri"/>
              <a:sym typeface="Calibri"/>
            </a:endParaRPr>
          </a:p>
          <a:p>
            <a:pPr indent="-285750" lvl="0" marL="742950" marR="0" rtl="0" algn="l">
              <a:spcBef>
                <a:spcPts val="0"/>
              </a:spcBef>
              <a:spcAft>
                <a:spcPts val="0"/>
              </a:spcAft>
              <a:buClr>
                <a:schemeClr val="dk2"/>
              </a:buClr>
              <a:buSzPts val="2000"/>
              <a:buFont typeface="Arial"/>
              <a:buChar char="•"/>
            </a:pPr>
            <a:r>
              <a:rPr i="1" lang="it-IT" sz="2000">
                <a:solidFill>
                  <a:schemeClr val="dk2"/>
                </a:solidFill>
                <a:latin typeface="Calibri"/>
                <a:ea typeface="Calibri"/>
                <a:cs typeface="Calibri"/>
                <a:sym typeface="Calibri"/>
              </a:rPr>
              <a:t>What is a child and what child sexual abuse?</a:t>
            </a:r>
            <a:endParaRPr/>
          </a:p>
          <a:p>
            <a:pPr indent="-285750" lvl="0" marL="742950" marR="0" rtl="0" algn="l">
              <a:spcBef>
                <a:spcPts val="0"/>
              </a:spcBef>
              <a:spcAft>
                <a:spcPts val="0"/>
              </a:spcAft>
              <a:buClr>
                <a:schemeClr val="dk2"/>
              </a:buClr>
              <a:buSzPts val="2000"/>
              <a:buFont typeface="Arial"/>
              <a:buChar char="•"/>
            </a:pPr>
            <a:r>
              <a:rPr i="1" lang="it-IT" sz="2000">
                <a:solidFill>
                  <a:schemeClr val="dk2"/>
                </a:solidFill>
                <a:latin typeface="Calibri"/>
                <a:ea typeface="Calibri"/>
                <a:cs typeface="Calibri"/>
                <a:sym typeface="Calibri"/>
              </a:rPr>
              <a:t>What are the main actions considered as child’s sexual abuse?</a:t>
            </a:r>
            <a:endParaRPr/>
          </a:p>
          <a:p>
            <a:pPr indent="-285750" lvl="0" marL="742950" marR="0" rtl="0" algn="l">
              <a:spcBef>
                <a:spcPts val="0"/>
              </a:spcBef>
              <a:spcAft>
                <a:spcPts val="0"/>
              </a:spcAft>
              <a:buClr>
                <a:schemeClr val="dk2"/>
              </a:buClr>
              <a:buSzPts val="2000"/>
              <a:buFont typeface="Arial"/>
              <a:buChar char="•"/>
            </a:pPr>
            <a:r>
              <a:rPr i="1" lang="it-IT" sz="2000">
                <a:solidFill>
                  <a:schemeClr val="dk2"/>
                </a:solidFill>
                <a:latin typeface="Calibri"/>
                <a:ea typeface="Calibri"/>
                <a:cs typeface="Calibri"/>
                <a:sym typeface="Calibri"/>
              </a:rPr>
              <a:t>How can children be protected legally?</a:t>
            </a:r>
            <a:endParaRPr i="1" sz="2000">
              <a:solidFill>
                <a:schemeClr val="dk1"/>
              </a:solidFill>
              <a:latin typeface="Calibri"/>
              <a:ea typeface="Calibri"/>
              <a:cs typeface="Calibri"/>
              <a:sym typeface="Calibri"/>
            </a:endParaRPr>
          </a:p>
          <a:p>
            <a:pPr indent="-171450" lvl="0" marL="742950" marR="0" rtl="0" algn="l">
              <a:spcBef>
                <a:spcPts val="0"/>
              </a:spcBef>
              <a:spcAft>
                <a:spcPts val="0"/>
              </a:spcAft>
              <a:buClr>
                <a:schemeClr val="dk1"/>
              </a:buClr>
              <a:buSzPts val="1800"/>
              <a:buFont typeface="Arial"/>
              <a:buNone/>
            </a:pPr>
            <a:r>
              <a:t/>
            </a:r>
            <a:endParaRPr sz="1800">
              <a:solidFill>
                <a:schemeClr val="dk2"/>
              </a:solidFill>
              <a:latin typeface="Calibri"/>
              <a:ea typeface="Calibri"/>
              <a:cs typeface="Calibri"/>
              <a:sym typeface="Calibri"/>
            </a:endParaRPr>
          </a:p>
          <a:p>
            <a:pPr indent="-171450" lvl="0" marL="742950" marR="0" rtl="0" algn="l">
              <a:spcBef>
                <a:spcPts val="0"/>
              </a:spcBef>
              <a:spcAft>
                <a:spcPts val="0"/>
              </a:spcAft>
              <a:buClr>
                <a:schemeClr val="dk1"/>
              </a:buClr>
              <a:buSzPts val="1800"/>
              <a:buFont typeface="Arial"/>
              <a:buNone/>
            </a:pPr>
            <a:r>
              <a:t/>
            </a:r>
            <a:endParaRPr sz="1800">
              <a:solidFill>
                <a:schemeClr val="dk2"/>
              </a:solidFill>
              <a:latin typeface="Calibri"/>
              <a:ea typeface="Calibri"/>
              <a:cs typeface="Calibri"/>
              <a:sym typeface="Calibri"/>
            </a:endParaRPr>
          </a:p>
        </p:txBody>
      </p:sp>
      <p:pic>
        <p:nvPicPr>
          <p:cNvPr descr="Text&#10;&#10;Description automatically generated" id="58" name="Google Shape;58;p2"/>
          <p:cNvPicPr preferRelativeResize="0"/>
          <p:nvPr/>
        </p:nvPicPr>
        <p:blipFill rotWithShape="1">
          <a:blip r:embed="rId4">
            <a:alphaModFix/>
          </a:blip>
          <a:srcRect b="0" l="0" r="0" t="0"/>
          <a:stretch/>
        </p:blipFill>
        <p:spPr>
          <a:xfrm>
            <a:off x="467544" y="605719"/>
            <a:ext cx="1678462" cy="544140"/>
          </a:xfrm>
          <a:prstGeom prst="rect">
            <a:avLst/>
          </a:prstGeom>
          <a:noFill/>
          <a:ln>
            <a:noFill/>
          </a:ln>
        </p:spPr>
      </p:pic>
      <p:sp>
        <p:nvSpPr>
          <p:cNvPr id="59" name="Google Shape;59;p2"/>
          <p:cNvSpPr txBox="1"/>
          <p:nvPr/>
        </p:nvSpPr>
        <p:spPr>
          <a:xfrm>
            <a:off x="2121226" y="1477813"/>
            <a:ext cx="4895850" cy="4770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500">
                <a:solidFill>
                  <a:srgbClr val="FF0000"/>
                </a:solidFill>
                <a:latin typeface="Calibri"/>
                <a:ea typeface="Calibri"/>
                <a:cs typeface="Calibri"/>
                <a:sym typeface="Calibri"/>
              </a:rPr>
              <a:t>WHAT IS CHILD SEXUAL ABUSE?</a:t>
            </a:r>
            <a:endParaRPr/>
          </a:p>
        </p:txBody>
      </p:sp>
    </p:spTree>
  </p:cSld>
  <p:clrMapOvr>
    <a:masterClrMapping/>
  </p:clrMapOvr>
  <p:transition spd="slow">
    <p:wipe dir="l"/>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pic>
        <p:nvPicPr>
          <p:cNvPr id="64" name="Google Shape;64;p3"/>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65" name="Google Shape;65;p3"/>
          <p:cNvSpPr txBox="1"/>
          <p:nvPr/>
        </p:nvSpPr>
        <p:spPr>
          <a:xfrm>
            <a:off x="2987824" y="1294044"/>
            <a:ext cx="2796215" cy="4770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2500">
                <a:solidFill>
                  <a:schemeClr val="dk2"/>
                </a:solidFill>
                <a:latin typeface="Calibri"/>
                <a:ea typeface="Calibri"/>
                <a:cs typeface="Calibri"/>
                <a:sym typeface="Calibri"/>
              </a:rPr>
              <a:t>Learning Objectives</a:t>
            </a:r>
            <a:endParaRPr/>
          </a:p>
        </p:txBody>
      </p:sp>
      <p:sp>
        <p:nvSpPr>
          <p:cNvPr id="66" name="Google Shape;66;p3"/>
          <p:cNvSpPr txBox="1"/>
          <p:nvPr/>
        </p:nvSpPr>
        <p:spPr>
          <a:xfrm>
            <a:off x="1079612" y="2211710"/>
            <a:ext cx="6984776" cy="1323439"/>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42558C"/>
              </a:buClr>
              <a:buSzPts val="2000"/>
              <a:buFont typeface="Arial"/>
              <a:buChar char="•"/>
            </a:pPr>
            <a:r>
              <a:rPr lang="it-IT" sz="2000">
                <a:solidFill>
                  <a:srgbClr val="42558C"/>
                </a:solidFill>
                <a:latin typeface="Calibri"/>
                <a:ea typeface="Calibri"/>
                <a:cs typeface="Calibri"/>
                <a:sym typeface="Calibri"/>
              </a:rPr>
              <a:t>Definitions of “Child” and “Child’s sexual abuse”. </a:t>
            </a:r>
            <a:endParaRPr sz="2000">
              <a:solidFill>
                <a:srgbClr val="42558C"/>
              </a:solidFill>
              <a:latin typeface="Calibri"/>
              <a:ea typeface="Calibri"/>
              <a:cs typeface="Calibri"/>
              <a:sym typeface="Calibri"/>
            </a:endParaRPr>
          </a:p>
          <a:p>
            <a:pPr indent="-285750" lvl="0" marL="285750" marR="0" rtl="0" algn="just">
              <a:spcBef>
                <a:spcPts val="0"/>
              </a:spcBef>
              <a:spcAft>
                <a:spcPts val="0"/>
              </a:spcAft>
              <a:buClr>
                <a:srgbClr val="42558C"/>
              </a:buClr>
              <a:buSzPts val="2000"/>
              <a:buFont typeface="Arial"/>
              <a:buChar char="•"/>
            </a:pPr>
            <a:r>
              <a:rPr lang="it-IT" sz="2000">
                <a:solidFill>
                  <a:srgbClr val="42558C"/>
                </a:solidFill>
                <a:latin typeface="Calibri"/>
                <a:ea typeface="Calibri"/>
                <a:cs typeface="Calibri"/>
                <a:sym typeface="Calibri"/>
              </a:rPr>
              <a:t>Identifing the actions can included in a sexual abusive behavior.</a:t>
            </a:r>
            <a:endParaRPr/>
          </a:p>
          <a:p>
            <a:pPr indent="-285750" lvl="0" marL="285750" marR="0" rtl="0" algn="l">
              <a:spcBef>
                <a:spcPts val="0"/>
              </a:spcBef>
              <a:spcAft>
                <a:spcPts val="0"/>
              </a:spcAft>
              <a:buClr>
                <a:srgbClr val="42558C"/>
              </a:buClr>
              <a:buSzPts val="2000"/>
              <a:buFont typeface="Arial"/>
              <a:buChar char="•"/>
            </a:pPr>
            <a:r>
              <a:rPr lang="it-IT" sz="2000">
                <a:solidFill>
                  <a:srgbClr val="42558C"/>
                </a:solidFill>
                <a:latin typeface="Calibri"/>
                <a:ea typeface="Calibri"/>
                <a:cs typeface="Calibri"/>
                <a:sym typeface="Calibri"/>
              </a:rPr>
              <a:t>Children legal protection.</a:t>
            </a:r>
            <a:endParaRPr/>
          </a:p>
        </p:txBody>
      </p:sp>
      <p:pic>
        <p:nvPicPr>
          <p:cNvPr descr="Text&#10;&#10;Description automatically generated" id="67" name="Google Shape;67;p3"/>
          <p:cNvPicPr preferRelativeResize="0"/>
          <p:nvPr/>
        </p:nvPicPr>
        <p:blipFill rotWithShape="1">
          <a:blip r:embed="rId4">
            <a:alphaModFix/>
          </a:blip>
          <a:srcRect b="0" l="0" r="0" t="0"/>
          <a:stretch/>
        </p:blipFill>
        <p:spPr>
          <a:xfrm>
            <a:off x="467544" y="605719"/>
            <a:ext cx="1678462" cy="544140"/>
          </a:xfrm>
          <a:prstGeom prst="rect">
            <a:avLst/>
          </a:prstGeom>
          <a:noFill/>
          <a:ln>
            <a:noFill/>
          </a:ln>
        </p:spPr>
      </p:pic>
    </p:spTree>
  </p:cSld>
  <p:clrMapOvr>
    <a:masterClrMapping/>
  </p:clrMapOvr>
  <p:transition spd="slow">
    <p:wipe dir="l"/>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pic>
        <p:nvPicPr>
          <p:cNvPr id="73" name="Google Shape;73;p4"/>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pic>
        <p:nvPicPr>
          <p:cNvPr descr="A picture containing person&#10;&#10;Description automatically generated" id="74" name="Google Shape;74;p4"/>
          <p:cNvPicPr preferRelativeResize="0"/>
          <p:nvPr/>
        </p:nvPicPr>
        <p:blipFill rotWithShape="1">
          <a:blip r:embed="rId4">
            <a:alphaModFix/>
          </a:blip>
          <a:srcRect b="0" l="0" r="0" t="0"/>
          <a:stretch/>
        </p:blipFill>
        <p:spPr>
          <a:xfrm>
            <a:off x="1201350" y="1995686"/>
            <a:ext cx="2952329" cy="2018872"/>
          </a:xfrm>
          <a:prstGeom prst="rect">
            <a:avLst/>
          </a:prstGeom>
          <a:noFill/>
          <a:ln>
            <a:noFill/>
          </a:ln>
        </p:spPr>
      </p:pic>
      <p:pic>
        <p:nvPicPr>
          <p:cNvPr id="75" name="Google Shape;75;p4"/>
          <p:cNvPicPr preferRelativeResize="0"/>
          <p:nvPr/>
        </p:nvPicPr>
        <p:blipFill rotWithShape="1">
          <a:blip r:embed="rId5">
            <a:alphaModFix/>
          </a:blip>
          <a:srcRect b="0" l="0" r="0" t="0"/>
          <a:stretch/>
        </p:blipFill>
        <p:spPr>
          <a:xfrm>
            <a:off x="4572000" y="1977008"/>
            <a:ext cx="3365207" cy="2041088"/>
          </a:xfrm>
          <a:prstGeom prst="rect">
            <a:avLst/>
          </a:prstGeom>
          <a:noFill/>
          <a:ln>
            <a:noFill/>
          </a:ln>
        </p:spPr>
      </p:pic>
      <p:pic>
        <p:nvPicPr>
          <p:cNvPr descr="Text&#10;&#10;Description automatically generated" id="76" name="Google Shape;76;p4"/>
          <p:cNvPicPr preferRelativeResize="0"/>
          <p:nvPr/>
        </p:nvPicPr>
        <p:blipFill rotWithShape="1">
          <a:blip r:embed="rId6">
            <a:alphaModFix/>
          </a:blip>
          <a:srcRect b="0" l="0" r="0" t="0"/>
          <a:stretch/>
        </p:blipFill>
        <p:spPr>
          <a:xfrm>
            <a:off x="467544" y="605719"/>
            <a:ext cx="1678462" cy="544140"/>
          </a:xfrm>
          <a:prstGeom prst="rect">
            <a:avLst/>
          </a:prstGeom>
          <a:noFill/>
          <a:ln>
            <a:noFill/>
          </a:ln>
        </p:spPr>
      </p:pic>
    </p:spTree>
  </p:cSld>
  <p:clrMapOvr>
    <a:masterClrMapping/>
  </p:clrMapOvr>
  <p:transition spd="slow">
    <p:wipe dir="l"/>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pic>
        <p:nvPicPr>
          <p:cNvPr id="82" name="Google Shape;82;p5"/>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83" name="Google Shape;83;p5"/>
          <p:cNvSpPr txBox="1"/>
          <p:nvPr/>
        </p:nvSpPr>
        <p:spPr>
          <a:xfrm>
            <a:off x="3432778" y="1501456"/>
            <a:ext cx="2278444" cy="4770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2500">
                <a:solidFill>
                  <a:schemeClr val="dk2"/>
                </a:solidFill>
                <a:latin typeface="Calibri"/>
                <a:ea typeface="Calibri"/>
                <a:cs typeface="Calibri"/>
                <a:sym typeface="Calibri"/>
              </a:rPr>
              <a:t>What is a child?</a:t>
            </a:r>
            <a:endParaRPr/>
          </a:p>
        </p:txBody>
      </p:sp>
      <p:pic>
        <p:nvPicPr>
          <p:cNvPr descr="Text&#10;&#10;Description automatically generated" id="84" name="Google Shape;84;p5"/>
          <p:cNvPicPr preferRelativeResize="0"/>
          <p:nvPr/>
        </p:nvPicPr>
        <p:blipFill rotWithShape="1">
          <a:blip r:embed="rId4">
            <a:alphaModFix/>
          </a:blip>
          <a:srcRect b="0" l="0" r="0" t="0"/>
          <a:stretch/>
        </p:blipFill>
        <p:spPr>
          <a:xfrm>
            <a:off x="467544" y="605719"/>
            <a:ext cx="1678462" cy="544140"/>
          </a:xfrm>
          <a:prstGeom prst="rect">
            <a:avLst/>
          </a:prstGeom>
          <a:noFill/>
          <a:ln>
            <a:noFill/>
          </a:ln>
        </p:spPr>
      </p:pic>
      <p:sp>
        <p:nvSpPr>
          <p:cNvPr id="85" name="Google Shape;85;p5"/>
          <p:cNvSpPr txBox="1"/>
          <p:nvPr/>
        </p:nvSpPr>
        <p:spPr>
          <a:xfrm>
            <a:off x="1079612" y="2229239"/>
            <a:ext cx="6984776" cy="2133918"/>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0" i="0" lang="it-IT" sz="1800" u="none" strike="noStrike">
                <a:solidFill>
                  <a:srgbClr val="42558C"/>
                </a:solidFill>
                <a:latin typeface="Calibri"/>
                <a:ea typeface="Calibri"/>
                <a:cs typeface="Calibri"/>
                <a:sym typeface="Calibri"/>
              </a:rPr>
              <a:t>According to the </a:t>
            </a:r>
            <a:r>
              <a:rPr b="1" i="0" lang="it-IT" sz="1800" u="none" strike="noStrike">
                <a:solidFill>
                  <a:srgbClr val="42558C"/>
                </a:solidFill>
                <a:latin typeface="Calibri"/>
                <a:ea typeface="Calibri"/>
                <a:cs typeface="Calibri"/>
                <a:sym typeface="Calibri"/>
              </a:rPr>
              <a:t>Lanzarote Convention </a:t>
            </a:r>
            <a:r>
              <a:rPr b="0" i="0" lang="it-IT" sz="1800" u="none" strike="noStrike">
                <a:solidFill>
                  <a:srgbClr val="42558C"/>
                </a:solidFill>
                <a:latin typeface="Calibri"/>
                <a:ea typeface="Calibri"/>
                <a:cs typeface="Calibri"/>
                <a:sym typeface="Calibri"/>
              </a:rPr>
              <a:t>a child is considered any person who is under the age of </a:t>
            </a:r>
            <a:r>
              <a:rPr b="1" i="0" lang="it-IT" sz="1800" u="none" strike="noStrike">
                <a:solidFill>
                  <a:srgbClr val="42558C"/>
                </a:solidFill>
                <a:latin typeface="Calibri"/>
                <a:ea typeface="Calibri"/>
                <a:cs typeface="Calibri"/>
                <a:sym typeface="Calibri"/>
              </a:rPr>
              <a:t>18 </a:t>
            </a:r>
            <a:r>
              <a:rPr b="0" i="0" lang="it-IT" sz="1800" u="none" strike="noStrike">
                <a:solidFill>
                  <a:srgbClr val="42558C"/>
                </a:solidFill>
                <a:latin typeface="Calibri"/>
                <a:ea typeface="Calibri"/>
                <a:cs typeface="Calibri"/>
                <a:sym typeface="Calibri"/>
              </a:rPr>
              <a:t>years. </a:t>
            </a:r>
            <a:endParaRPr/>
          </a:p>
          <a:p>
            <a:pPr indent="0" lvl="0" marL="0" marR="0" rtl="0" algn="l">
              <a:spcBef>
                <a:spcPts val="0"/>
              </a:spcBef>
              <a:spcAft>
                <a:spcPts val="0"/>
              </a:spcAft>
              <a:buNone/>
            </a:pPr>
            <a:r>
              <a:t/>
            </a:r>
            <a:endParaRPr b="0" i="0" sz="1800" u="none" strike="noStrike">
              <a:solidFill>
                <a:srgbClr val="42558C"/>
              </a:solidFill>
              <a:latin typeface="Calibri"/>
              <a:ea typeface="Calibri"/>
              <a:cs typeface="Calibri"/>
              <a:sym typeface="Calibri"/>
            </a:endParaRPr>
          </a:p>
          <a:p>
            <a:pPr indent="0" lvl="0" marL="0" marR="0" rtl="0" algn="ctr">
              <a:spcBef>
                <a:spcPts val="0"/>
              </a:spcBef>
              <a:spcAft>
                <a:spcPts val="0"/>
              </a:spcAft>
              <a:buNone/>
            </a:pPr>
            <a:r>
              <a:rPr b="1" i="0" lang="it-IT" sz="1800" u="none" strike="noStrike">
                <a:solidFill>
                  <a:srgbClr val="42558C"/>
                </a:solidFill>
                <a:latin typeface="Calibri"/>
                <a:ea typeface="Calibri"/>
                <a:cs typeface="Calibri"/>
                <a:sym typeface="Calibri"/>
              </a:rPr>
              <a:t>BUT</a:t>
            </a:r>
            <a:endParaRPr/>
          </a:p>
          <a:p>
            <a:pPr indent="0" lvl="0" marL="0" marR="0" rtl="0" algn="l">
              <a:spcBef>
                <a:spcPts val="800"/>
              </a:spcBef>
              <a:spcAft>
                <a:spcPts val="0"/>
              </a:spcAft>
              <a:buNone/>
            </a:pPr>
            <a:r>
              <a:rPr b="0" i="0" lang="it-IT" sz="1800" u="none" strike="noStrike">
                <a:solidFill>
                  <a:srgbClr val="42558C"/>
                </a:solidFill>
                <a:latin typeface="Calibri"/>
                <a:ea typeface="Calibri"/>
                <a:cs typeface="Calibri"/>
                <a:sym typeface="Calibri"/>
              </a:rPr>
              <a:t>Even the Lanzarote Convention remains silent regarding sexual consent, leaving it up to the States to legislate on the matter which in </a:t>
            </a:r>
            <a:r>
              <a:rPr b="1" i="0" lang="it-IT" sz="1800" u="none" strike="noStrike">
                <a:solidFill>
                  <a:srgbClr val="42558C"/>
                </a:solidFill>
                <a:latin typeface="Calibri"/>
                <a:ea typeface="Calibri"/>
                <a:cs typeface="Calibri"/>
                <a:sym typeface="Calibri"/>
              </a:rPr>
              <a:t>European countries</a:t>
            </a:r>
            <a:r>
              <a:rPr b="0" i="0" lang="it-IT" sz="1800" u="none" strike="noStrike">
                <a:solidFill>
                  <a:srgbClr val="42558C"/>
                </a:solidFill>
                <a:latin typeface="Calibri"/>
                <a:ea typeface="Calibri"/>
                <a:cs typeface="Calibri"/>
                <a:sym typeface="Calibri"/>
              </a:rPr>
              <a:t> is most often set at </a:t>
            </a:r>
            <a:r>
              <a:rPr b="1" i="0" lang="it-IT" sz="1800" u="none" strike="noStrike">
                <a:solidFill>
                  <a:srgbClr val="42558C"/>
                </a:solidFill>
                <a:latin typeface="Calibri"/>
                <a:ea typeface="Calibri"/>
                <a:cs typeface="Calibri"/>
                <a:sym typeface="Calibri"/>
              </a:rPr>
              <a:t>14</a:t>
            </a:r>
            <a:r>
              <a:rPr b="0" i="0" lang="it-IT" sz="1800" u="none" strike="noStrike">
                <a:solidFill>
                  <a:srgbClr val="42558C"/>
                </a:solidFill>
                <a:latin typeface="Calibri"/>
                <a:ea typeface="Calibri"/>
                <a:cs typeface="Calibri"/>
                <a:sym typeface="Calibri"/>
              </a:rPr>
              <a:t>,</a:t>
            </a:r>
            <a:r>
              <a:rPr b="1" i="0" lang="it-IT" sz="1800" u="none" strike="noStrike">
                <a:solidFill>
                  <a:srgbClr val="42558C"/>
                </a:solidFill>
                <a:latin typeface="Calibri"/>
                <a:ea typeface="Calibri"/>
                <a:cs typeface="Calibri"/>
                <a:sym typeface="Calibri"/>
              </a:rPr>
              <a:t>15</a:t>
            </a:r>
            <a:r>
              <a:rPr b="0" i="0" lang="it-IT" sz="1800" u="none" strike="noStrike">
                <a:solidFill>
                  <a:srgbClr val="42558C"/>
                </a:solidFill>
                <a:latin typeface="Calibri"/>
                <a:ea typeface="Calibri"/>
                <a:cs typeface="Calibri"/>
                <a:sym typeface="Calibri"/>
              </a:rPr>
              <a:t>, or </a:t>
            </a:r>
            <a:r>
              <a:rPr b="1" i="0" lang="it-IT" sz="1800" u="none" strike="noStrike">
                <a:solidFill>
                  <a:srgbClr val="42558C"/>
                </a:solidFill>
                <a:latin typeface="Calibri"/>
                <a:ea typeface="Calibri"/>
                <a:cs typeface="Calibri"/>
                <a:sym typeface="Calibri"/>
              </a:rPr>
              <a:t>16</a:t>
            </a:r>
            <a:r>
              <a:rPr b="0" i="0" lang="it-IT" sz="1800" u="none" strike="noStrike">
                <a:solidFill>
                  <a:srgbClr val="42558C"/>
                </a:solidFill>
                <a:latin typeface="Calibri"/>
                <a:ea typeface="Calibri"/>
                <a:cs typeface="Calibri"/>
                <a:sym typeface="Calibri"/>
              </a:rPr>
              <a:t> years (EU Directive 2011/93).</a:t>
            </a:r>
            <a:endParaRPr sz="1800">
              <a:solidFill>
                <a:srgbClr val="42558C"/>
              </a:solidFill>
              <a:latin typeface="Palatino Linotype"/>
              <a:ea typeface="Palatino Linotype"/>
              <a:cs typeface="Palatino Linotype"/>
              <a:sym typeface="Palatino Linotype"/>
            </a:endParaRPr>
          </a:p>
        </p:txBody>
      </p:sp>
    </p:spTree>
  </p:cSld>
  <p:clrMapOvr>
    <a:masterClrMapping/>
  </p:clrMapOvr>
  <p:transition spd="slow">
    <p:wipe dir="l"/>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pic>
        <p:nvPicPr>
          <p:cNvPr id="91" name="Google Shape;91;p6"/>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92" name="Google Shape;92;p6"/>
          <p:cNvSpPr txBox="1"/>
          <p:nvPr/>
        </p:nvSpPr>
        <p:spPr>
          <a:xfrm>
            <a:off x="2660996" y="1484220"/>
            <a:ext cx="3822008" cy="4770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it-IT" sz="2500">
                <a:solidFill>
                  <a:schemeClr val="dk2"/>
                </a:solidFill>
                <a:latin typeface="Calibri"/>
                <a:ea typeface="Calibri"/>
                <a:cs typeface="Calibri"/>
                <a:sym typeface="Calibri"/>
              </a:rPr>
              <a:t>What is child sexual abuse?</a:t>
            </a:r>
            <a:endParaRPr/>
          </a:p>
        </p:txBody>
      </p:sp>
      <p:pic>
        <p:nvPicPr>
          <p:cNvPr descr="Text&#10;&#10;Description automatically generated" id="93" name="Google Shape;93;p6"/>
          <p:cNvPicPr preferRelativeResize="0"/>
          <p:nvPr/>
        </p:nvPicPr>
        <p:blipFill rotWithShape="1">
          <a:blip r:embed="rId4">
            <a:alphaModFix/>
          </a:blip>
          <a:srcRect b="0" l="0" r="0" t="0"/>
          <a:stretch/>
        </p:blipFill>
        <p:spPr>
          <a:xfrm>
            <a:off x="467544" y="605719"/>
            <a:ext cx="1678462" cy="544140"/>
          </a:xfrm>
          <a:prstGeom prst="rect">
            <a:avLst/>
          </a:prstGeom>
          <a:noFill/>
          <a:ln>
            <a:noFill/>
          </a:ln>
        </p:spPr>
      </p:pic>
      <p:sp>
        <p:nvSpPr>
          <p:cNvPr id="94" name="Google Shape;94;p6"/>
          <p:cNvSpPr txBox="1"/>
          <p:nvPr/>
        </p:nvSpPr>
        <p:spPr>
          <a:xfrm>
            <a:off x="1018571" y="2283718"/>
            <a:ext cx="7272900" cy="15084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0" i="0" lang="it-IT" sz="1800" u="none" strike="noStrike">
                <a:solidFill>
                  <a:srgbClr val="42558C"/>
                </a:solidFill>
                <a:latin typeface="Calibri"/>
                <a:ea typeface="Calibri"/>
                <a:cs typeface="Calibri"/>
                <a:sym typeface="Calibri"/>
              </a:rPr>
              <a:t>The involvement of a </a:t>
            </a:r>
            <a:r>
              <a:rPr b="1" i="0" lang="it-IT" sz="1800" u="none" strike="noStrike">
                <a:solidFill>
                  <a:srgbClr val="42558C"/>
                </a:solidFill>
                <a:latin typeface="Calibri"/>
                <a:ea typeface="Calibri"/>
                <a:cs typeface="Calibri"/>
                <a:sym typeface="Calibri"/>
              </a:rPr>
              <a:t>child</a:t>
            </a:r>
            <a:r>
              <a:rPr b="0" i="0" lang="it-IT" sz="1800" u="none" strike="noStrike">
                <a:solidFill>
                  <a:srgbClr val="42558C"/>
                </a:solidFill>
                <a:latin typeface="Calibri"/>
                <a:ea typeface="Calibri"/>
                <a:cs typeface="Calibri"/>
                <a:sym typeface="Calibri"/>
              </a:rPr>
              <a:t> or an </a:t>
            </a:r>
            <a:r>
              <a:rPr b="1" i="0" lang="it-IT" sz="1800" u="none" strike="noStrike">
                <a:solidFill>
                  <a:srgbClr val="42558C"/>
                </a:solidFill>
                <a:latin typeface="Calibri"/>
                <a:ea typeface="Calibri"/>
                <a:cs typeface="Calibri"/>
                <a:sym typeface="Calibri"/>
              </a:rPr>
              <a:t>adolescent</a:t>
            </a:r>
            <a:r>
              <a:rPr b="0" i="0" lang="it-IT" sz="1800" u="none" strike="noStrike">
                <a:solidFill>
                  <a:srgbClr val="42558C"/>
                </a:solidFill>
                <a:latin typeface="Calibri"/>
                <a:ea typeface="Calibri"/>
                <a:cs typeface="Calibri"/>
                <a:sym typeface="Calibri"/>
              </a:rPr>
              <a:t> in sexual activity that he/she:</a:t>
            </a:r>
            <a:endParaRPr/>
          </a:p>
          <a:p>
            <a:pPr indent="-285750" lvl="0" marL="285750" marR="0" rtl="0" algn="just">
              <a:spcBef>
                <a:spcPts val="800"/>
              </a:spcBef>
              <a:spcAft>
                <a:spcPts val="0"/>
              </a:spcAft>
              <a:buClr>
                <a:srgbClr val="42558C"/>
              </a:buClr>
              <a:buSzPts val="1800"/>
              <a:buFont typeface="Calibri"/>
              <a:buChar char="-"/>
            </a:pPr>
            <a:r>
              <a:rPr i="0" lang="it-IT" sz="1800" u="none" strike="noStrike">
                <a:solidFill>
                  <a:srgbClr val="42558C"/>
                </a:solidFill>
                <a:latin typeface="Calibri"/>
                <a:ea typeface="Calibri"/>
                <a:cs typeface="Calibri"/>
                <a:sym typeface="Calibri"/>
              </a:rPr>
              <a:t>does not </a:t>
            </a:r>
            <a:r>
              <a:rPr b="1" i="0" lang="it-IT" sz="1800" u="none" strike="noStrike">
                <a:solidFill>
                  <a:srgbClr val="42558C"/>
                </a:solidFill>
                <a:latin typeface="Calibri"/>
                <a:ea typeface="Calibri"/>
                <a:cs typeface="Calibri"/>
                <a:sym typeface="Calibri"/>
              </a:rPr>
              <a:t>fully </a:t>
            </a:r>
            <a:r>
              <a:rPr i="0" lang="it-IT" sz="1800" u="none" strike="noStrike">
                <a:solidFill>
                  <a:srgbClr val="42558C"/>
                </a:solidFill>
                <a:latin typeface="Calibri"/>
                <a:ea typeface="Calibri"/>
                <a:cs typeface="Calibri"/>
                <a:sym typeface="Calibri"/>
              </a:rPr>
              <a:t>comprehend</a:t>
            </a:r>
            <a:r>
              <a:rPr b="1" i="0" lang="it-IT" sz="1800" u="none" strike="noStrike">
                <a:solidFill>
                  <a:srgbClr val="42558C"/>
                </a:solidFill>
                <a:latin typeface="Calibri"/>
                <a:ea typeface="Calibri"/>
                <a:cs typeface="Calibri"/>
                <a:sym typeface="Calibri"/>
              </a:rPr>
              <a:t> </a:t>
            </a:r>
            <a:r>
              <a:rPr b="0" i="0" lang="it-IT" sz="1800" u="none" strike="noStrike">
                <a:solidFill>
                  <a:srgbClr val="42558C"/>
                </a:solidFill>
                <a:latin typeface="Calibri"/>
                <a:ea typeface="Calibri"/>
                <a:cs typeface="Calibri"/>
                <a:sym typeface="Calibri"/>
              </a:rPr>
              <a:t>and is </a:t>
            </a:r>
            <a:r>
              <a:rPr b="1" i="0" lang="it-IT" sz="1800" u="none" strike="noStrike">
                <a:solidFill>
                  <a:srgbClr val="42558C"/>
                </a:solidFill>
                <a:latin typeface="Calibri"/>
                <a:ea typeface="Calibri"/>
                <a:cs typeface="Calibri"/>
                <a:sym typeface="Calibri"/>
              </a:rPr>
              <a:t>unable </a:t>
            </a:r>
            <a:r>
              <a:rPr i="0" lang="it-IT" sz="1800" u="none" strike="noStrike">
                <a:solidFill>
                  <a:srgbClr val="42558C"/>
                </a:solidFill>
                <a:latin typeface="Calibri"/>
                <a:ea typeface="Calibri"/>
                <a:cs typeface="Calibri"/>
                <a:sym typeface="Calibri"/>
              </a:rPr>
              <a:t>to give informed consent </a:t>
            </a:r>
            <a:r>
              <a:rPr b="0" i="0" lang="it-IT" sz="1800" u="none" strike="noStrike">
                <a:solidFill>
                  <a:srgbClr val="42558C"/>
                </a:solidFill>
                <a:latin typeface="Calibri"/>
                <a:ea typeface="Calibri"/>
                <a:cs typeface="Calibri"/>
                <a:sym typeface="Calibri"/>
              </a:rPr>
              <a:t>to, </a:t>
            </a:r>
            <a:r>
              <a:rPr b="0" i="1" lang="it-IT" sz="1800" u="none" strike="noStrike">
                <a:solidFill>
                  <a:srgbClr val="42558C"/>
                </a:solidFill>
                <a:latin typeface="Calibri"/>
                <a:ea typeface="Calibri"/>
                <a:cs typeface="Calibri"/>
                <a:sym typeface="Calibri"/>
              </a:rPr>
              <a:t>or</a:t>
            </a:r>
            <a:endParaRPr/>
          </a:p>
          <a:p>
            <a:pPr indent="-285750" lvl="0" marL="285750" marR="0" rtl="0" algn="just">
              <a:spcBef>
                <a:spcPts val="800"/>
              </a:spcBef>
              <a:spcAft>
                <a:spcPts val="0"/>
              </a:spcAft>
              <a:buClr>
                <a:srgbClr val="42558C"/>
              </a:buClr>
              <a:buSzPts val="1800"/>
              <a:buFont typeface="Calibri"/>
              <a:buChar char="-"/>
            </a:pPr>
            <a:r>
              <a:rPr i="0" lang="it-IT" sz="1800" u="none" strike="noStrike">
                <a:solidFill>
                  <a:srgbClr val="42558C"/>
                </a:solidFill>
                <a:latin typeface="Calibri"/>
                <a:ea typeface="Calibri"/>
                <a:cs typeface="Calibri"/>
                <a:sym typeface="Calibri"/>
              </a:rPr>
              <a:t>is </a:t>
            </a:r>
            <a:r>
              <a:rPr b="1" i="0" lang="it-IT" sz="1800" u="none" strike="noStrike">
                <a:solidFill>
                  <a:srgbClr val="42558C"/>
                </a:solidFill>
                <a:latin typeface="Calibri"/>
                <a:ea typeface="Calibri"/>
                <a:cs typeface="Calibri"/>
                <a:sym typeface="Calibri"/>
              </a:rPr>
              <a:t>not </a:t>
            </a:r>
            <a:r>
              <a:rPr i="0" lang="it-IT" sz="1800" u="none" strike="noStrike">
                <a:solidFill>
                  <a:srgbClr val="42558C"/>
                </a:solidFill>
                <a:latin typeface="Calibri"/>
                <a:ea typeface="Calibri"/>
                <a:cs typeface="Calibri"/>
                <a:sym typeface="Calibri"/>
              </a:rPr>
              <a:t>developmentally </a:t>
            </a:r>
            <a:r>
              <a:rPr b="1" i="0" lang="it-IT" sz="1800" u="none" strike="noStrike">
                <a:solidFill>
                  <a:srgbClr val="42558C"/>
                </a:solidFill>
                <a:latin typeface="Calibri"/>
                <a:ea typeface="Calibri"/>
                <a:cs typeface="Calibri"/>
                <a:sym typeface="Calibri"/>
              </a:rPr>
              <a:t>prepared</a:t>
            </a:r>
            <a:r>
              <a:rPr b="0" i="0" lang="it-IT" sz="1800" u="none" strike="noStrike">
                <a:solidFill>
                  <a:srgbClr val="42558C"/>
                </a:solidFill>
                <a:latin typeface="Calibri"/>
                <a:ea typeface="Calibri"/>
                <a:cs typeface="Calibri"/>
                <a:sym typeface="Calibri"/>
              </a:rPr>
              <a:t> and </a:t>
            </a:r>
            <a:r>
              <a:rPr b="1" i="0" lang="it-IT" sz="1800" u="none" strike="noStrike">
                <a:solidFill>
                  <a:srgbClr val="42558C"/>
                </a:solidFill>
                <a:latin typeface="Calibri"/>
                <a:ea typeface="Calibri"/>
                <a:cs typeface="Calibri"/>
                <a:sym typeface="Calibri"/>
              </a:rPr>
              <a:t>cannot </a:t>
            </a:r>
            <a:r>
              <a:rPr i="0" lang="it-IT" sz="1800" u="none" strike="noStrike">
                <a:solidFill>
                  <a:srgbClr val="42558C"/>
                </a:solidFill>
                <a:latin typeface="Calibri"/>
                <a:ea typeface="Calibri"/>
                <a:cs typeface="Calibri"/>
                <a:sym typeface="Calibri"/>
              </a:rPr>
              <a:t>give consent</a:t>
            </a:r>
            <a:r>
              <a:rPr b="0" i="0" lang="it-IT" sz="1800" u="none" strike="noStrike">
                <a:solidFill>
                  <a:srgbClr val="42558C"/>
                </a:solidFill>
                <a:latin typeface="Calibri"/>
                <a:ea typeface="Calibri"/>
                <a:cs typeface="Calibri"/>
                <a:sym typeface="Calibri"/>
              </a:rPr>
              <a:t>, </a:t>
            </a:r>
            <a:r>
              <a:rPr b="0" i="1" lang="it-IT" sz="1800" u="none" strike="noStrike">
                <a:solidFill>
                  <a:srgbClr val="42558C"/>
                </a:solidFill>
                <a:latin typeface="Calibri"/>
                <a:ea typeface="Calibri"/>
                <a:cs typeface="Calibri"/>
                <a:sym typeface="Calibri"/>
              </a:rPr>
              <a:t>or</a:t>
            </a:r>
            <a:r>
              <a:rPr b="0" i="0" lang="it-IT" sz="1800" u="none" strike="noStrike">
                <a:solidFill>
                  <a:srgbClr val="42558C"/>
                </a:solidFill>
                <a:latin typeface="Calibri"/>
                <a:ea typeface="Calibri"/>
                <a:cs typeface="Calibri"/>
                <a:sym typeface="Calibri"/>
              </a:rPr>
              <a:t> </a:t>
            </a:r>
            <a:endParaRPr/>
          </a:p>
          <a:p>
            <a:pPr indent="-285750" lvl="0" marL="285750" marR="0" rtl="0" algn="just">
              <a:spcBef>
                <a:spcPts val="800"/>
              </a:spcBef>
              <a:spcAft>
                <a:spcPts val="0"/>
              </a:spcAft>
              <a:buClr>
                <a:srgbClr val="42558C"/>
              </a:buClr>
              <a:buSzPts val="1800"/>
              <a:buFont typeface="Calibri"/>
              <a:buChar char="-"/>
            </a:pPr>
            <a:r>
              <a:rPr b="0" i="0" lang="it-IT" sz="1800" u="none" strike="noStrike">
                <a:solidFill>
                  <a:srgbClr val="42558C"/>
                </a:solidFill>
                <a:latin typeface="Calibri"/>
                <a:ea typeface="Calibri"/>
                <a:cs typeface="Calibri"/>
                <a:sym typeface="Calibri"/>
              </a:rPr>
              <a:t>that </a:t>
            </a:r>
            <a:r>
              <a:rPr b="1" i="0" lang="it-IT" sz="1800" u="none" strike="noStrike">
                <a:solidFill>
                  <a:srgbClr val="42558C"/>
                </a:solidFill>
                <a:latin typeface="Calibri"/>
                <a:ea typeface="Calibri"/>
                <a:cs typeface="Calibri"/>
                <a:sym typeface="Calibri"/>
              </a:rPr>
              <a:t>violates</a:t>
            </a:r>
            <a:r>
              <a:rPr b="0" i="0" lang="it-IT" sz="1800" u="none" strike="noStrike">
                <a:solidFill>
                  <a:srgbClr val="42558C"/>
                </a:solidFill>
                <a:latin typeface="Calibri"/>
                <a:ea typeface="Calibri"/>
                <a:cs typeface="Calibri"/>
                <a:sym typeface="Calibri"/>
              </a:rPr>
              <a:t> the laws or social taboos of society.</a:t>
            </a:r>
            <a:endParaRPr/>
          </a:p>
        </p:txBody>
      </p:sp>
    </p:spTree>
  </p:cSld>
  <p:clrMapOvr>
    <a:masterClrMapping/>
  </p:clrMapOvr>
  <p:transition spd="slow">
    <p:wipe dir="l"/>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pic>
        <p:nvPicPr>
          <p:cNvPr id="100" name="Google Shape;100;p7"/>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01" name="Google Shape;101;p7"/>
          <p:cNvSpPr txBox="1"/>
          <p:nvPr/>
        </p:nvSpPr>
        <p:spPr>
          <a:xfrm>
            <a:off x="823661" y="1478710"/>
            <a:ext cx="966227" cy="4770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1" lang="it-IT" sz="2500" u="sng">
                <a:solidFill>
                  <a:schemeClr val="dk2"/>
                </a:solidFill>
                <a:latin typeface="Calibri"/>
                <a:ea typeface="Calibri"/>
                <a:cs typeface="Calibri"/>
                <a:sym typeface="Calibri"/>
              </a:rPr>
              <a:t>Notes</a:t>
            </a:r>
            <a:endParaRPr/>
          </a:p>
        </p:txBody>
      </p:sp>
      <p:pic>
        <p:nvPicPr>
          <p:cNvPr descr="Text&#10;&#10;Description automatically generated" id="102" name="Google Shape;102;p7"/>
          <p:cNvPicPr preferRelativeResize="0"/>
          <p:nvPr/>
        </p:nvPicPr>
        <p:blipFill rotWithShape="1">
          <a:blip r:embed="rId4">
            <a:alphaModFix/>
          </a:blip>
          <a:srcRect b="0" l="0" r="0" t="0"/>
          <a:stretch/>
        </p:blipFill>
        <p:spPr>
          <a:xfrm>
            <a:off x="467544" y="605719"/>
            <a:ext cx="1678462" cy="544140"/>
          </a:xfrm>
          <a:prstGeom prst="rect">
            <a:avLst/>
          </a:prstGeom>
          <a:noFill/>
          <a:ln>
            <a:noFill/>
          </a:ln>
        </p:spPr>
      </p:pic>
      <p:sp>
        <p:nvSpPr>
          <p:cNvPr id="103" name="Google Shape;103;p7"/>
          <p:cNvSpPr txBox="1"/>
          <p:nvPr/>
        </p:nvSpPr>
        <p:spPr>
          <a:xfrm>
            <a:off x="845586" y="2146064"/>
            <a:ext cx="7452828" cy="1579920"/>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rgbClr val="42558C"/>
              </a:buClr>
              <a:buSzPts val="1800"/>
              <a:buFont typeface="Calibri"/>
              <a:buChar char="-"/>
            </a:pPr>
            <a:r>
              <a:rPr b="0" i="0" lang="it-IT" sz="1800" u="none" strike="noStrike">
                <a:solidFill>
                  <a:srgbClr val="42558C"/>
                </a:solidFill>
                <a:latin typeface="Calibri"/>
                <a:ea typeface="Calibri"/>
                <a:cs typeface="Calibri"/>
                <a:sym typeface="Calibri"/>
              </a:rPr>
              <a:t>Children can be sexually abused by </a:t>
            </a:r>
            <a:r>
              <a:rPr b="1" i="0" lang="it-IT" sz="1800" u="none" strike="noStrike">
                <a:solidFill>
                  <a:srgbClr val="42558C"/>
                </a:solidFill>
                <a:latin typeface="Calibri"/>
                <a:ea typeface="Calibri"/>
                <a:cs typeface="Calibri"/>
                <a:sym typeface="Calibri"/>
              </a:rPr>
              <a:t>both</a:t>
            </a:r>
            <a:r>
              <a:rPr b="0" i="0" lang="it-IT" sz="1800" u="none" strike="noStrike">
                <a:solidFill>
                  <a:srgbClr val="42558C"/>
                </a:solidFill>
                <a:latin typeface="Calibri"/>
                <a:ea typeface="Calibri"/>
                <a:cs typeface="Calibri"/>
                <a:sym typeface="Calibri"/>
              </a:rPr>
              <a:t> adults and </a:t>
            </a:r>
            <a:r>
              <a:rPr lang="it-IT" sz="1800">
                <a:solidFill>
                  <a:srgbClr val="42558C"/>
                </a:solidFill>
                <a:latin typeface="Calibri"/>
                <a:ea typeface="Calibri"/>
                <a:cs typeface="Calibri"/>
                <a:sym typeface="Calibri"/>
              </a:rPr>
              <a:t>other children, by virtue of their age </a:t>
            </a:r>
            <a:r>
              <a:rPr i="1" lang="it-IT" sz="1800">
                <a:solidFill>
                  <a:srgbClr val="42558C"/>
                </a:solidFill>
                <a:latin typeface="Calibri"/>
                <a:ea typeface="Calibri"/>
                <a:cs typeface="Calibri"/>
                <a:sym typeface="Calibri"/>
              </a:rPr>
              <a:t>or</a:t>
            </a:r>
            <a:r>
              <a:rPr lang="it-IT" sz="1800">
                <a:solidFill>
                  <a:srgbClr val="42558C"/>
                </a:solidFill>
                <a:latin typeface="Calibri"/>
                <a:ea typeface="Calibri"/>
                <a:cs typeface="Calibri"/>
                <a:sym typeface="Calibri"/>
              </a:rPr>
              <a:t> stage of development, who are in </a:t>
            </a:r>
            <a:r>
              <a:rPr b="0" i="0" lang="it-IT" sz="1800" u="none" strike="noStrike">
                <a:solidFill>
                  <a:srgbClr val="42558C"/>
                </a:solidFill>
                <a:latin typeface="Calibri"/>
                <a:ea typeface="Calibri"/>
                <a:cs typeface="Calibri"/>
                <a:sym typeface="Calibri"/>
              </a:rPr>
              <a:t>a position of </a:t>
            </a:r>
            <a:r>
              <a:rPr b="1" i="0" lang="it-IT" sz="1800" u="none" strike="noStrike">
                <a:solidFill>
                  <a:srgbClr val="42558C"/>
                </a:solidFill>
                <a:latin typeface="Calibri"/>
                <a:ea typeface="Calibri"/>
                <a:cs typeface="Calibri"/>
                <a:sym typeface="Calibri"/>
              </a:rPr>
              <a:t>responsibility</a:t>
            </a:r>
            <a:r>
              <a:rPr b="0" i="0" lang="it-IT" sz="1800" u="none" strike="noStrike">
                <a:solidFill>
                  <a:srgbClr val="42558C"/>
                </a:solidFill>
                <a:latin typeface="Calibri"/>
                <a:ea typeface="Calibri"/>
                <a:cs typeface="Calibri"/>
                <a:sym typeface="Calibri"/>
              </a:rPr>
              <a:t> or </a:t>
            </a:r>
            <a:r>
              <a:rPr b="1" i="0" lang="it-IT" sz="1800" u="none" strike="noStrike">
                <a:solidFill>
                  <a:srgbClr val="42558C"/>
                </a:solidFill>
                <a:latin typeface="Calibri"/>
                <a:ea typeface="Calibri"/>
                <a:cs typeface="Calibri"/>
                <a:sym typeface="Calibri"/>
              </a:rPr>
              <a:t>trust</a:t>
            </a:r>
            <a:r>
              <a:rPr b="0" i="0" lang="it-IT" sz="1800" u="none" strike="noStrike">
                <a:solidFill>
                  <a:srgbClr val="42558C"/>
                </a:solidFill>
                <a:latin typeface="Calibri"/>
                <a:ea typeface="Calibri"/>
                <a:cs typeface="Calibri"/>
                <a:sym typeface="Calibri"/>
              </a:rPr>
              <a:t> or </a:t>
            </a:r>
            <a:r>
              <a:rPr b="1" i="0" lang="it-IT" sz="1800" u="none" strike="noStrike">
                <a:solidFill>
                  <a:srgbClr val="42558C"/>
                </a:solidFill>
                <a:latin typeface="Calibri"/>
                <a:ea typeface="Calibri"/>
                <a:cs typeface="Calibri"/>
                <a:sym typeface="Calibri"/>
              </a:rPr>
              <a:t>power</a:t>
            </a:r>
            <a:r>
              <a:rPr b="0" i="0" lang="it-IT" sz="1800" u="none" strike="noStrike">
                <a:solidFill>
                  <a:srgbClr val="42558C"/>
                </a:solidFill>
                <a:latin typeface="Calibri"/>
                <a:ea typeface="Calibri"/>
                <a:cs typeface="Calibri"/>
                <a:sym typeface="Calibri"/>
              </a:rPr>
              <a:t> over the victim.</a:t>
            </a:r>
            <a:endParaRPr/>
          </a:p>
          <a:p>
            <a:pPr indent="-285750" lvl="0" marL="285750" marR="0" rtl="0" algn="just">
              <a:spcBef>
                <a:spcPts val="800"/>
              </a:spcBef>
              <a:spcAft>
                <a:spcPts val="0"/>
              </a:spcAft>
              <a:buClr>
                <a:srgbClr val="42558C"/>
              </a:buClr>
              <a:buSzPts val="1800"/>
              <a:buFont typeface="Calibri"/>
              <a:buChar char="-"/>
            </a:pPr>
            <a:r>
              <a:rPr b="0" i="0" lang="it-IT" sz="1800" u="none" strike="noStrike">
                <a:solidFill>
                  <a:srgbClr val="42558C"/>
                </a:solidFill>
                <a:latin typeface="Calibri"/>
                <a:ea typeface="Calibri"/>
                <a:cs typeface="Calibri"/>
                <a:sym typeface="Calibri"/>
              </a:rPr>
              <a:t>It includes </a:t>
            </a:r>
            <a:r>
              <a:rPr b="1" i="0" lang="it-IT" sz="1800" u="none" strike="noStrike">
                <a:solidFill>
                  <a:srgbClr val="42558C"/>
                </a:solidFill>
                <a:latin typeface="Calibri"/>
                <a:ea typeface="Calibri"/>
                <a:cs typeface="Calibri"/>
                <a:sym typeface="Calibri"/>
              </a:rPr>
              <a:t>incest,</a:t>
            </a:r>
            <a:r>
              <a:rPr b="0" i="0" lang="it-IT" sz="1800" u="none" strike="noStrike">
                <a:solidFill>
                  <a:srgbClr val="42558C"/>
                </a:solidFill>
                <a:latin typeface="Calibri"/>
                <a:ea typeface="Calibri"/>
                <a:cs typeface="Calibri"/>
                <a:sym typeface="Calibri"/>
              </a:rPr>
              <a:t> which involves abuse by a family member </a:t>
            </a:r>
            <a:r>
              <a:rPr b="0" i="1" lang="it-IT" sz="1800" u="none" strike="noStrike">
                <a:solidFill>
                  <a:srgbClr val="42558C"/>
                </a:solidFill>
                <a:latin typeface="Calibri"/>
                <a:ea typeface="Calibri"/>
                <a:cs typeface="Calibri"/>
                <a:sym typeface="Calibri"/>
              </a:rPr>
              <a:t>or</a:t>
            </a:r>
            <a:r>
              <a:rPr b="0" i="0" lang="it-IT" sz="1800" u="none" strike="noStrike">
                <a:solidFill>
                  <a:srgbClr val="42558C"/>
                </a:solidFill>
                <a:latin typeface="Calibri"/>
                <a:ea typeface="Calibri"/>
                <a:cs typeface="Calibri"/>
                <a:sym typeface="Calibri"/>
              </a:rPr>
              <a:t> close relative.</a:t>
            </a:r>
            <a:endParaRPr sz="1800">
              <a:solidFill>
                <a:srgbClr val="42558C"/>
              </a:solidFill>
              <a:latin typeface="Palatino Linotype"/>
              <a:ea typeface="Palatino Linotype"/>
              <a:cs typeface="Palatino Linotype"/>
              <a:sym typeface="Palatino Linotype"/>
            </a:endParaRPr>
          </a:p>
        </p:txBody>
      </p:sp>
    </p:spTree>
  </p:cSld>
  <p:clrMapOvr>
    <a:masterClrMapping/>
  </p:clrMapOvr>
  <p:transition spd="slow">
    <p:wipe dir="l"/>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8"/>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pic>
        <p:nvPicPr>
          <p:cNvPr descr="Text&#10;&#10;Description automatically generated" id="110" name="Google Shape;110;p8"/>
          <p:cNvPicPr preferRelativeResize="0"/>
          <p:nvPr/>
        </p:nvPicPr>
        <p:blipFill rotWithShape="1">
          <a:blip r:embed="rId4">
            <a:alphaModFix/>
          </a:blip>
          <a:srcRect b="0" l="0" r="0" t="0"/>
          <a:stretch/>
        </p:blipFill>
        <p:spPr>
          <a:xfrm>
            <a:off x="467544" y="605719"/>
            <a:ext cx="1678462" cy="544140"/>
          </a:xfrm>
          <a:prstGeom prst="rect">
            <a:avLst/>
          </a:prstGeom>
          <a:noFill/>
          <a:ln>
            <a:noFill/>
          </a:ln>
        </p:spPr>
      </p:pic>
      <p:sp>
        <p:nvSpPr>
          <p:cNvPr id="111" name="Google Shape;111;p8"/>
          <p:cNvSpPr txBox="1"/>
          <p:nvPr/>
        </p:nvSpPr>
        <p:spPr>
          <a:xfrm>
            <a:off x="935596" y="1480620"/>
            <a:ext cx="7272808" cy="2718693"/>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rPr b="0" lang="it-IT" sz="1800" u="none" strike="noStrike">
                <a:solidFill>
                  <a:srgbClr val="42558C"/>
                </a:solidFill>
                <a:latin typeface="Calibri"/>
                <a:ea typeface="Calibri"/>
                <a:cs typeface="Calibri"/>
                <a:sym typeface="Calibri"/>
              </a:rPr>
              <a:t>According to the </a:t>
            </a:r>
            <a:r>
              <a:rPr b="1" lang="it-IT" sz="1800" u="none" strike="noStrike">
                <a:solidFill>
                  <a:srgbClr val="42558C"/>
                </a:solidFill>
                <a:latin typeface="Calibri"/>
                <a:ea typeface="Calibri"/>
                <a:cs typeface="Calibri"/>
                <a:sym typeface="Calibri"/>
              </a:rPr>
              <a:t>European Convention on the Protection of Children </a:t>
            </a:r>
            <a:r>
              <a:rPr lang="it-IT" sz="1800" u="none" strike="noStrike">
                <a:solidFill>
                  <a:srgbClr val="42558C"/>
                </a:solidFill>
                <a:latin typeface="Calibri"/>
                <a:ea typeface="Calibri"/>
                <a:cs typeface="Calibri"/>
                <a:sym typeface="Calibri"/>
              </a:rPr>
              <a:t>the following actions are </a:t>
            </a:r>
            <a:r>
              <a:rPr b="1" lang="it-IT" sz="1800" u="none" strike="noStrike">
                <a:solidFill>
                  <a:srgbClr val="42558C"/>
                </a:solidFill>
                <a:latin typeface="Calibri"/>
                <a:ea typeface="Calibri"/>
                <a:cs typeface="Calibri"/>
                <a:sym typeface="Calibri"/>
              </a:rPr>
              <a:t>criminalized</a:t>
            </a:r>
            <a:r>
              <a:rPr lang="it-IT" sz="1800" u="none" strike="noStrike">
                <a:solidFill>
                  <a:srgbClr val="42558C"/>
                </a:solidFill>
                <a:latin typeface="Calibri"/>
                <a:ea typeface="Calibri"/>
                <a:cs typeface="Calibri"/>
                <a:sym typeface="Calibri"/>
              </a:rPr>
              <a:t>:</a:t>
            </a:r>
            <a:endParaRPr/>
          </a:p>
          <a:p>
            <a:pPr indent="-285750" lvl="0" marL="285750" marR="0" rtl="0" algn="just">
              <a:spcBef>
                <a:spcPts val="800"/>
              </a:spcBef>
              <a:spcAft>
                <a:spcPts val="0"/>
              </a:spcAft>
              <a:buClr>
                <a:srgbClr val="42558C"/>
              </a:buClr>
              <a:buSzPts val="1800"/>
              <a:buFont typeface="Calibri"/>
              <a:buChar char="-"/>
            </a:pPr>
            <a:r>
              <a:rPr i="0" lang="it-IT" sz="1800" u="none" strike="noStrike">
                <a:solidFill>
                  <a:srgbClr val="42558C"/>
                </a:solidFill>
                <a:latin typeface="Calibri"/>
                <a:ea typeface="Calibri"/>
                <a:cs typeface="Calibri"/>
                <a:sym typeface="Calibri"/>
              </a:rPr>
              <a:t>Engagement of a child in sexual activity </a:t>
            </a:r>
            <a:r>
              <a:rPr b="1" i="0" lang="it-IT" sz="1800" u="none" strike="noStrike">
                <a:solidFill>
                  <a:srgbClr val="42558C"/>
                </a:solidFill>
                <a:latin typeface="Calibri"/>
                <a:ea typeface="Calibri"/>
                <a:cs typeface="Calibri"/>
                <a:sym typeface="Calibri"/>
              </a:rPr>
              <a:t>without</a:t>
            </a:r>
            <a:r>
              <a:rPr i="0" lang="it-IT" sz="1800" u="none" strike="noStrike">
                <a:solidFill>
                  <a:srgbClr val="42558C"/>
                </a:solidFill>
                <a:latin typeface="Calibri"/>
                <a:ea typeface="Calibri"/>
                <a:cs typeface="Calibri"/>
                <a:sym typeface="Calibri"/>
              </a:rPr>
              <a:t> having completed the legal age for such action.</a:t>
            </a:r>
            <a:endParaRPr i="0" sz="1800">
              <a:solidFill>
                <a:srgbClr val="42558C"/>
              </a:solidFill>
              <a:latin typeface="Calibri"/>
              <a:ea typeface="Calibri"/>
              <a:cs typeface="Calibri"/>
              <a:sym typeface="Calibri"/>
            </a:endParaRPr>
          </a:p>
          <a:p>
            <a:pPr indent="-285750" lvl="0" marL="285750" marR="0" rtl="0" algn="just">
              <a:spcBef>
                <a:spcPts val="800"/>
              </a:spcBef>
              <a:spcAft>
                <a:spcPts val="0"/>
              </a:spcAft>
              <a:buClr>
                <a:srgbClr val="42558C"/>
              </a:buClr>
              <a:buSzPts val="1800"/>
              <a:buFont typeface="Calibri"/>
              <a:buChar char="-"/>
            </a:pPr>
            <a:r>
              <a:rPr b="1" i="0" lang="it-IT" sz="1800" u="none" strike="noStrike">
                <a:solidFill>
                  <a:srgbClr val="42558C"/>
                </a:solidFill>
                <a:latin typeface="Calibri"/>
                <a:ea typeface="Calibri"/>
                <a:cs typeface="Calibri"/>
                <a:sym typeface="Calibri"/>
              </a:rPr>
              <a:t>Forcing</a:t>
            </a:r>
            <a:r>
              <a:rPr i="0" lang="it-IT" sz="1800" u="none" strike="noStrike">
                <a:solidFill>
                  <a:srgbClr val="42558C"/>
                </a:solidFill>
                <a:latin typeface="Calibri"/>
                <a:ea typeface="Calibri"/>
                <a:cs typeface="Calibri"/>
                <a:sym typeface="Calibri"/>
              </a:rPr>
              <a:t> </a:t>
            </a:r>
            <a:r>
              <a:rPr lang="it-IT" sz="1800">
                <a:solidFill>
                  <a:srgbClr val="42558C"/>
                </a:solidFill>
                <a:latin typeface="Calibri"/>
                <a:ea typeface="Calibri"/>
                <a:cs typeface="Calibri"/>
                <a:sym typeface="Calibri"/>
              </a:rPr>
              <a:t>a child </a:t>
            </a:r>
            <a:r>
              <a:rPr i="0" lang="it-IT" sz="1800" u="none" strike="noStrike">
                <a:solidFill>
                  <a:srgbClr val="42558C"/>
                </a:solidFill>
                <a:latin typeface="Calibri"/>
                <a:ea typeface="Calibri"/>
                <a:cs typeface="Calibri"/>
                <a:sym typeface="Calibri"/>
              </a:rPr>
              <a:t>to have sexual activity (coercion, force, or threats).</a:t>
            </a:r>
            <a:endParaRPr/>
          </a:p>
          <a:p>
            <a:pPr indent="-285750" lvl="0" marL="285750" marR="0" rtl="0" algn="just">
              <a:spcBef>
                <a:spcPts val="800"/>
              </a:spcBef>
              <a:spcAft>
                <a:spcPts val="0"/>
              </a:spcAft>
              <a:buClr>
                <a:srgbClr val="42558C"/>
              </a:buClr>
              <a:buSzPts val="1800"/>
              <a:buFont typeface="Calibri"/>
              <a:buChar char="-"/>
            </a:pPr>
            <a:r>
              <a:rPr i="0" lang="it-IT" sz="1800" u="none" strike="noStrike">
                <a:solidFill>
                  <a:srgbClr val="42558C"/>
                </a:solidFill>
                <a:latin typeface="Calibri"/>
                <a:ea typeface="Calibri"/>
                <a:cs typeface="Calibri"/>
                <a:sym typeface="Calibri"/>
              </a:rPr>
              <a:t>Mental or any kind of </a:t>
            </a:r>
            <a:r>
              <a:rPr b="1" i="0" lang="it-IT" sz="1800" u="none" strike="noStrike">
                <a:solidFill>
                  <a:srgbClr val="42558C"/>
                </a:solidFill>
                <a:latin typeface="Calibri"/>
                <a:ea typeface="Calibri"/>
                <a:cs typeface="Calibri"/>
                <a:sym typeface="Calibri"/>
              </a:rPr>
              <a:t>manipulation</a:t>
            </a:r>
            <a:r>
              <a:rPr i="0" lang="it-IT" sz="1800" u="none" strike="noStrike">
                <a:solidFill>
                  <a:srgbClr val="42558C"/>
                </a:solidFill>
                <a:latin typeface="Calibri"/>
                <a:ea typeface="Calibri"/>
                <a:cs typeface="Calibri"/>
                <a:sym typeface="Calibri"/>
              </a:rPr>
              <a:t>.</a:t>
            </a:r>
            <a:endParaRPr/>
          </a:p>
          <a:p>
            <a:pPr indent="-285750" lvl="0" marL="285750" marR="0" rtl="0" algn="just">
              <a:spcBef>
                <a:spcPts val="800"/>
              </a:spcBef>
              <a:spcAft>
                <a:spcPts val="0"/>
              </a:spcAft>
              <a:buClr>
                <a:srgbClr val="42558C"/>
              </a:buClr>
              <a:buSzPts val="1800"/>
              <a:buFont typeface="Calibri"/>
              <a:buChar char="-"/>
            </a:pPr>
            <a:r>
              <a:rPr i="0" lang="it-IT" sz="1800" u="none" strike="noStrike">
                <a:solidFill>
                  <a:srgbClr val="42558C"/>
                </a:solidFill>
                <a:latin typeface="Calibri"/>
                <a:ea typeface="Calibri"/>
                <a:cs typeface="Calibri"/>
                <a:sym typeface="Calibri"/>
              </a:rPr>
              <a:t>Abuse that is made of a </a:t>
            </a:r>
            <a:r>
              <a:rPr b="1" i="0" lang="it-IT" sz="1800" u="none" strike="noStrike">
                <a:solidFill>
                  <a:srgbClr val="42558C"/>
                </a:solidFill>
                <a:latin typeface="Calibri"/>
                <a:ea typeface="Calibri"/>
                <a:cs typeface="Calibri"/>
                <a:sym typeface="Calibri"/>
              </a:rPr>
              <a:t>recognized position of trust</a:t>
            </a:r>
            <a:r>
              <a:rPr i="0" lang="it-IT" sz="1800" u="none" strike="noStrike">
                <a:solidFill>
                  <a:srgbClr val="42558C"/>
                </a:solidFill>
                <a:latin typeface="Calibri"/>
                <a:ea typeface="Calibri"/>
                <a:cs typeface="Calibri"/>
                <a:sym typeface="Calibri"/>
              </a:rPr>
              <a:t>, </a:t>
            </a:r>
            <a:r>
              <a:rPr b="1" i="0" lang="it-IT" sz="1800" u="none" strike="noStrike">
                <a:solidFill>
                  <a:srgbClr val="42558C"/>
                </a:solidFill>
                <a:latin typeface="Calibri"/>
                <a:ea typeface="Calibri"/>
                <a:cs typeface="Calibri"/>
                <a:sym typeface="Calibri"/>
              </a:rPr>
              <a:t>authority</a:t>
            </a:r>
            <a:r>
              <a:rPr i="0" lang="it-IT" sz="1800" u="none" strike="noStrike">
                <a:solidFill>
                  <a:srgbClr val="42558C"/>
                </a:solidFill>
                <a:latin typeface="Calibri"/>
                <a:ea typeface="Calibri"/>
                <a:cs typeface="Calibri"/>
                <a:sym typeface="Calibri"/>
              </a:rPr>
              <a:t>, or </a:t>
            </a:r>
            <a:r>
              <a:rPr b="1" i="0" lang="it-IT" sz="1800" u="none" strike="noStrike">
                <a:solidFill>
                  <a:srgbClr val="42558C"/>
                </a:solidFill>
                <a:latin typeface="Calibri"/>
                <a:ea typeface="Calibri"/>
                <a:cs typeface="Calibri"/>
                <a:sym typeface="Calibri"/>
              </a:rPr>
              <a:t>influence</a:t>
            </a:r>
            <a:r>
              <a:rPr i="0" lang="it-IT" sz="1800" u="none" strike="noStrike">
                <a:solidFill>
                  <a:srgbClr val="42558C"/>
                </a:solidFill>
                <a:latin typeface="Calibri"/>
                <a:ea typeface="Calibri"/>
                <a:cs typeface="Calibri"/>
                <a:sym typeface="Calibri"/>
              </a:rPr>
              <a:t> over the child, including within the family.</a:t>
            </a:r>
            <a:endParaRPr sz="1800" u="none" strike="noStrike">
              <a:solidFill>
                <a:srgbClr val="42558C"/>
              </a:solidFill>
              <a:latin typeface="Calibri"/>
              <a:ea typeface="Calibri"/>
              <a:cs typeface="Calibri"/>
              <a:sym typeface="Calibri"/>
            </a:endParaRPr>
          </a:p>
        </p:txBody>
      </p:sp>
    </p:spTree>
  </p:cSld>
  <p:clrMapOvr>
    <a:masterClrMapping/>
  </p:clrMapOvr>
  <p:transition spd="slow">
    <p:wipe dir="l"/>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pic>
        <p:nvPicPr>
          <p:cNvPr id="117" name="Google Shape;117;p9"/>
          <p:cNvPicPr preferRelativeResize="0"/>
          <p:nvPr/>
        </p:nvPicPr>
        <p:blipFill rotWithShape="1">
          <a:blip r:embed="rId3">
            <a:alphaModFix/>
          </a:blip>
          <a:srcRect b="0" l="0" r="0" t="0"/>
          <a:stretch/>
        </p:blipFill>
        <p:spPr>
          <a:xfrm>
            <a:off x="7812360" y="381335"/>
            <a:ext cx="1091279" cy="1097375"/>
          </a:xfrm>
          <a:prstGeom prst="rect">
            <a:avLst/>
          </a:prstGeom>
          <a:noFill/>
          <a:ln>
            <a:noFill/>
          </a:ln>
        </p:spPr>
      </p:pic>
      <p:sp>
        <p:nvSpPr>
          <p:cNvPr id="118" name="Google Shape;118;p9"/>
          <p:cNvSpPr txBox="1"/>
          <p:nvPr/>
        </p:nvSpPr>
        <p:spPr>
          <a:xfrm>
            <a:off x="1361634" y="1308276"/>
            <a:ext cx="6420732" cy="86177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500">
                <a:solidFill>
                  <a:srgbClr val="42558C"/>
                </a:solidFill>
                <a:latin typeface="Calibri"/>
                <a:ea typeface="Calibri"/>
                <a:cs typeface="Calibri"/>
                <a:sym typeface="Calibri"/>
              </a:rPr>
              <a:t>Which are the main actions considered as child’s sexual abuse?</a:t>
            </a:r>
            <a:endParaRPr b="0" sz="2500">
              <a:solidFill>
                <a:srgbClr val="42558C"/>
              </a:solidFill>
              <a:latin typeface="Palatino Linotype"/>
              <a:ea typeface="Palatino Linotype"/>
              <a:cs typeface="Palatino Linotype"/>
              <a:sym typeface="Palatino Linotype"/>
            </a:endParaRPr>
          </a:p>
        </p:txBody>
      </p:sp>
      <p:pic>
        <p:nvPicPr>
          <p:cNvPr descr="Text&#10;&#10;Description automatically generated" id="119" name="Google Shape;119;p9"/>
          <p:cNvPicPr preferRelativeResize="0"/>
          <p:nvPr/>
        </p:nvPicPr>
        <p:blipFill rotWithShape="1">
          <a:blip r:embed="rId4">
            <a:alphaModFix/>
          </a:blip>
          <a:srcRect b="0" l="0" r="0" t="0"/>
          <a:stretch/>
        </p:blipFill>
        <p:spPr>
          <a:xfrm>
            <a:off x="467544" y="605719"/>
            <a:ext cx="1678462" cy="544140"/>
          </a:xfrm>
          <a:prstGeom prst="rect">
            <a:avLst/>
          </a:prstGeom>
          <a:noFill/>
          <a:ln>
            <a:noFill/>
          </a:ln>
        </p:spPr>
      </p:pic>
      <p:sp>
        <p:nvSpPr>
          <p:cNvPr id="120" name="Google Shape;120;p9"/>
          <p:cNvSpPr txBox="1"/>
          <p:nvPr/>
        </p:nvSpPr>
        <p:spPr>
          <a:xfrm>
            <a:off x="827584" y="2358411"/>
            <a:ext cx="3744416" cy="2308324"/>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rgbClr val="42558C"/>
              </a:buClr>
              <a:buSzPts val="1600"/>
              <a:buFont typeface="Calibri"/>
              <a:buChar char="-"/>
            </a:pPr>
            <a:r>
              <a:rPr b="1" i="0" lang="it-IT" sz="1600" u="none" strike="noStrike">
                <a:solidFill>
                  <a:srgbClr val="42558C"/>
                </a:solidFill>
                <a:latin typeface="Calibri"/>
                <a:ea typeface="Calibri"/>
                <a:cs typeface="Calibri"/>
                <a:sym typeface="Calibri"/>
              </a:rPr>
              <a:t>Sex acts </a:t>
            </a:r>
            <a:r>
              <a:rPr b="0" i="0" lang="it-IT" sz="1600" u="none" strike="noStrike">
                <a:solidFill>
                  <a:srgbClr val="42558C"/>
                </a:solidFill>
                <a:latin typeface="Calibri"/>
                <a:ea typeface="Calibri"/>
                <a:cs typeface="Calibri"/>
                <a:sym typeface="Calibri"/>
              </a:rPr>
              <a:t>(involve penetration)</a:t>
            </a:r>
            <a:endParaRPr/>
          </a:p>
          <a:p>
            <a:pPr indent="-285750" lvl="0" marL="285750" marR="0" rtl="0" algn="just">
              <a:spcBef>
                <a:spcPts val="0"/>
              </a:spcBef>
              <a:spcAft>
                <a:spcPts val="0"/>
              </a:spcAft>
              <a:buClr>
                <a:srgbClr val="42558C"/>
              </a:buClr>
              <a:buSzPts val="1600"/>
              <a:buFont typeface="Calibri"/>
              <a:buChar char="-"/>
            </a:pPr>
            <a:r>
              <a:rPr b="1" i="0" lang="it-IT" sz="1600" u="none" strike="noStrike">
                <a:solidFill>
                  <a:srgbClr val="42558C"/>
                </a:solidFill>
                <a:latin typeface="Calibri"/>
                <a:ea typeface="Calibri"/>
                <a:cs typeface="Calibri"/>
                <a:sym typeface="Calibri"/>
              </a:rPr>
              <a:t>Verbal</a:t>
            </a:r>
            <a:r>
              <a:rPr b="0" i="0" lang="it-IT" sz="1600" u="none" strike="noStrike">
                <a:solidFill>
                  <a:srgbClr val="42558C"/>
                </a:solidFill>
                <a:latin typeface="Calibri"/>
                <a:ea typeface="Calibri"/>
                <a:cs typeface="Calibri"/>
                <a:sym typeface="Calibri"/>
              </a:rPr>
              <a:t> sexual abuse</a:t>
            </a:r>
            <a:endParaRPr/>
          </a:p>
          <a:p>
            <a:pPr indent="-285750" lvl="0" marL="285750" marR="0" rtl="0" algn="just">
              <a:spcBef>
                <a:spcPts val="0"/>
              </a:spcBef>
              <a:spcAft>
                <a:spcPts val="0"/>
              </a:spcAft>
              <a:buClr>
                <a:srgbClr val="42558C"/>
              </a:buClr>
              <a:buSzPts val="1600"/>
              <a:buFont typeface="Calibri"/>
              <a:buChar char="-"/>
            </a:pPr>
            <a:r>
              <a:rPr b="1" i="0" lang="it-IT" sz="1600" u="none" strike="noStrike">
                <a:solidFill>
                  <a:srgbClr val="42558C"/>
                </a:solidFill>
                <a:latin typeface="Calibri"/>
                <a:ea typeface="Calibri"/>
                <a:cs typeface="Calibri"/>
                <a:sym typeface="Calibri"/>
              </a:rPr>
              <a:t>Touching</a:t>
            </a:r>
            <a:r>
              <a:rPr b="0" i="0" lang="it-IT" sz="1600" u="none" strike="noStrike">
                <a:solidFill>
                  <a:srgbClr val="42558C"/>
                </a:solidFill>
                <a:latin typeface="Calibri"/>
                <a:ea typeface="Calibri"/>
                <a:cs typeface="Calibri"/>
                <a:sym typeface="Calibri"/>
              </a:rPr>
              <a:t> the child’s breasts or genitals</a:t>
            </a:r>
            <a:endParaRPr/>
          </a:p>
          <a:p>
            <a:pPr indent="-285750" lvl="0" marL="285750" marR="0" rtl="0" algn="just">
              <a:spcBef>
                <a:spcPts val="0"/>
              </a:spcBef>
              <a:spcAft>
                <a:spcPts val="0"/>
              </a:spcAft>
              <a:buClr>
                <a:srgbClr val="42558C"/>
              </a:buClr>
              <a:buSzPts val="1600"/>
              <a:buFont typeface="Calibri"/>
              <a:buChar char="-"/>
            </a:pPr>
            <a:r>
              <a:rPr b="1" i="0" lang="it-IT" sz="1600" u="none" strike="noStrike">
                <a:solidFill>
                  <a:srgbClr val="42558C"/>
                </a:solidFill>
                <a:latin typeface="Calibri"/>
                <a:ea typeface="Calibri"/>
                <a:cs typeface="Calibri"/>
                <a:sym typeface="Calibri"/>
              </a:rPr>
              <a:t>Making</a:t>
            </a:r>
            <a:r>
              <a:rPr b="0" i="0" lang="it-IT" sz="1600" u="none" strike="noStrike">
                <a:solidFill>
                  <a:srgbClr val="42558C"/>
                </a:solidFill>
                <a:latin typeface="Calibri"/>
                <a:ea typeface="Calibri"/>
                <a:cs typeface="Calibri"/>
                <a:sym typeface="Calibri"/>
              </a:rPr>
              <a:t> a child </a:t>
            </a:r>
            <a:r>
              <a:rPr b="1" i="0" lang="it-IT" sz="1600" u="none" strike="noStrike">
                <a:solidFill>
                  <a:srgbClr val="42558C"/>
                </a:solidFill>
                <a:latin typeface="Calibri"/>
                <a:ea typeface="Calibri"/>
                <a:cs typeface="Calibri"/>
                <a:sym typeface="Calibri"/>
              </a:rPr>
              <a:t>touch</a:t>
            </a:r>
            <a:r>
              <a:rPr b="0" i="0" lang="it-IT" sz="1600" u="none" strike="noStrike">
                <a:solidFill>
                  <a:srgbClr val="42558C"/>
                </a:solidFill>
                <a:latin typeface="Calibri"/>
                <a:ea typeface="Calibri"/>
                <a:cs typeface="Calibri"/>
                <a:sym typeface="Calibri"/>
              </a:rPr>
              <a:t> the perpetrator’s breasts or genitals</a:t>
            </a:r>
            <a:endParaRPr/>
          </a:p>
          <a:p>
            <a:pPr indent="-285750" lvl="0" marL="285750" marR="0" rtl="0" algn="just">
              <a:spcBef>
                <a:spcPts val="0"/>
              </a:spcBef>
              <a:spcAft>
                <a:spcPts val="0"/>
              </a:spcAft>
              <a:buClr>
                <a:srgbClr val="42558C"/>
              </a:buClr>
              <a:buSzPts val="1600"/>
              <a:buFont typeface="Calibri"/>
              <a:buChar char="-"/>
            </a:pPr>
            <a:r>
              <a:rPr b="1" i="0" lang="it-IT" sz="1600" u="none" strike="noStrike">
                <a:solidFill>
                  <a:srgbClr val="42558C"/>
                </a:solidFill>
                <a:latin typeface="Calibri"/>
                <a:ea typeface="Calibri"/>
                <a:cs typeface="Calibri"/>
                <a:sym typeface="Calibri"/>
              </a:rPr>
              <a:t>Voyeurism </a:t>
            </a:r>
            <a:endParaRPr/>
          </a:p>
          <a:p>
            <a:pPr indent="-285750" lvl="0" marL="285750" marR="0" rtl="0" algn="just">
              <a:spcBef>
                <a:spcPts val="0"/>
              </a:spcBef>
              <a:spcAft>
                <a:spcPts val="0"/>
              </a:spcAft>
              <a:buClr>
                <a:srgbClr val="42558C"/>
              </a:buClr>
              <a:buSzPts val="1600"/>
              <a:buFont typeface="Calibri"/>
              <a:buChar char="-"/>
            </a:pPr>
            <a:r>
              <a:rPr b="1" i="0" lang="it-IT" sz="1600" u="none" strike="noStrike">
                <a:solidFill>
                  <a:srgbClr val="42558C"/>
                </a:solidFill>
                <a:latin typeface="Calibri"/>
                <a:ea typeface="Calibri"/>
                <a:cs typeface="Calibri"/>
                <a:sym typeface="Calibri"/>
              </a:rPr>
              <a:t>Exhibitionism</a:t>
            </a:r>
            <a:r>
              <a:rPr b="0" i="0" lang="it-IT" sz="1600" u="none" strike="noStrike">
                <a:solidFill>
                  <a:srgbClr val="42558C"/>
                </a:solidFill>
                <a:latin typeface="Calibri"/>
                <a:ea typeface="Calibri"/>
                <a:cs typeface="Calibri"/>
                <a:sym typeface="Calibri"/>
              </a:rPr>
              <a:t> </a:t>
            </a:r>
            <a:endParaRPr/>
          </a:p>
          <a:p>
            <a:pPr indent="-285750" lvl="0" marL="285750" marR="0" rtl="0" algn="just">
              <a:spcBef>
                <a:spcPts val="0"/>
              </a:spcBef>
              <a:spcAft>
                <a:spcPts val="0"/>
              </a:spcAft>
              <a:buClr>
                <a:srgbClr val="42558C"/>
              </a:buClr>
              <a:buSzPts val="1600"/>
              <a:buFont typeface="Calibri"/>
              <a:buChar char="-"/>
            </a:pPr>
            <a:r>
              <a:rPr b="0" i="0" lang="it-IT" sz="1600" u="none" strike="noStrike">
                <a:solidFill>
                  <a:srgbClr val="42558C"/>
                </a:solidFill>
                <a:latin typeface="Calibri"/>
                <a:ea typeface="Calibri"/>
                <a:cs typeface="Calibri"/>
                <a:sym typeface="Calibri"/>
              </a:rPr>
              <a:t>Showing a child </a:t>
            </a:r>
            <a:r>
              <a:rPr b="1" i="0" lang="it-IT" sz="1600" u="none" strike="noStrike">
                <a:solidFill>
                  <a:srgbClr val="42558C"/>
                </a:solidFill>
                <a:latin typeface="Calibri"/>
                <a:ea typeface="Calibri"/>
                <a:cs typeface="Calibri"/>
                <a:sym typeface="Calibri"/>
              </a:rPr>
              <a:t>pornography</a:t>
            </a:r>
            <a:r>
              <a:rPr b="0" i="0" lang="it-IT" sz="1600" u="none" strike="noStrike">
                <a:solidFill>
                  <a:srgbClr val="42558C"/>
                </a:solidFill>
                <a:latin typeface="Calibri"/>
                <a:ea typeface="Calibri"/>
                <a:cs typeface="Calibri"/>
                <a:sym typeface="Calibri"/>
              </a:rPr>
              <a:t> or using a child in the </a:t>
            </a:r>
            <a:r>
              <a:rPr b="1" i="0" lang="it-IT" sz="1600" u="none" strike="noStrike">
                <a:solidFill>
                  <a:srgbClr val="42558C"/>
                </a:solidFill>
                <a:latin typeface="Calibri"/>
                <a:ea typeface="Calibri"/>
                <a:cs typeface="Calibri"/>
                <a:sym typeface="Calibri"/>
              </a:rPr>
              <a:t>production </a:t>
            </a:r>
            <a:r>
              <a:rPr b="0" i="0" lang="it-IT" sz="1600" u="none" strike="noStrike">
                <a:solidFill>
                  <a:srgbClr val="42558C"/>
                </a:solidFill>
                <a:latin typeface="Calibri"/>
                <a:ea typeface="Calibri"/>
                <a:cs typeface="Calibri"/>
                <a:sym typeface="Calibri"/>
              </a:rPr>
              <a:t>of pornography</a:t>
            </a:r>
            <a:endParaRPr/>
          </a:p>
        </p:txBody>
      </p:sp>
      <p:sp>
        <p:nvSpPr>
          <p:cNvPr id="121" name="Google Shape;121;p9"/>
          <p:cNvSpPr txBox="1"/>
          <p:nvPr/>
        </p:nvSpPr>
        <p:spPr>
          <a:xfrm>
            <a:off x="4572000" y="2235200"/>
            <a:ext cx="3733800" cy="2554645"/>
          </a:xfrm>
          <a:prstGeom prst="rect">
            <a:avLst/>
          </a:prstGeom>
          <a:noFill/>
          <a:ln>
            <a:noFill/>
          </a:ln>
        </p:spPr>
        <p:txBody>
          <a:bodyPr anchorCtr="0" anchor="t" bIns="45700" lIns="91425" spcFirstLastPara="1" rIns="91425" wrap="square" tIns="45700">
            <a:spAutoFit/>
          </a:bodyPr>
          <a:lstStyle/>
          <a:p>
            <a:pPr indent="-285750" lvl="0" marL="285750" marR="0" rtl="0" algn="just">
              <a:spcBef>
                <a:spcPts val="0"/>
              </a:spcBef>
              <a:spcAft>
                <a:spcPts val="0"/>
              </a:spcAft>
              <a:buClr>
                <a:srgbClr val="42558C"/>
              </a:buClr>
              <a:buSzPts val="1600"/>
              <a:buFont typeface="Calibri"/>
              <a:buChar char="-"/>
            </a:pPr>
            <a:r>
              <a:rPr b="0" i="0" lang="it-IT" sz="1600" u="none" strike="noStrike">
                <a:solidFill>
                  <a:srgbClr val="42558C"/>
                </a:solidFill>
                <a:latin typeface="Calibri"/>
                <a:ea typeface="Calibri"/>
                <a:cs typeface="Calibri"/>
                <a:sym typeface="Calibri"/>
              </a:rPr>
              <a:t>Child </a:t>
            </a:r>
            <a:r>
              <a:rPr b="1" i="0" lang="it-IT" sz="1600" u="none" strike="noStrike">
                <a:solidFill>
                  <a:srgbClr val="42558C"/>
                </a:solidFill>
                <a:latin typeface="Calibri"/>
                <a:ea typeface="Calibri"/>
                <a:cs typeface="Calibri"/>
                <a:sym typeface="Calibri"/>
              </a:rPr>
              <a:t>sexual exploitation </a:t>
            </a:r>
            <a:r>
              <a:rPr b="0" i="0" lang="it-IT" sz="1600" u="none" strike="noStrike">
                <a:solidFill>
                  <a:srgbClr val="42558C"/>
                </a:solidFill>
                <a:latin typeface="Calibri"/>
                <a:ea typeface="Calibri"/>
                <a:cs typeface="Calibri"/>
                <a:sym typeface="Calibri"/>
              </a:rPr>
              <a:t>(trafficking, child prostitution)</a:t>
            </a:r>
            <a:endParaRPr/>
          </a:p>
          <a:p>
            <a:pPr indent="-285750" lvl="0" marL="285750" marR="0" rtl="0" algn="just">
              <a:spcBef>
                <a:spcPts val="0"/>
              </a:spcBef>
              <a:spcAft>
                <a:spcPts val="0"/>
              </a:spcAft>
              <a:buClr>
                <a:srgbClr val="42558C"/>
              </a:buClr>
              <a:buSzPts val="1600"/>
              <a:buFont typeface="Calibri"/>
              <a:buChar char="-"/>
            </a:pPr>
            <a:r>
              <a:rPr b="1" i="0" lang="it-IT" sz="1600" u="none" strike="noStrike">
                <a:solidFill>
                  <a:srgbClr val="42558C"/>
                </a:solidFill>
                <a:latin typeface="Calibri"/>
                <a:ea typeface="Calibri"/>
                <a:cs typeface="Calibri"/>
                <a:sym typeface="Calibri"/>
              </a:rPr>
              <a:t>Internet-based </a:t>
            </a:r>
            <a:r>
              <a:rPr b="0" i="0" lang="it-IT" sz="1600" u="none" strike="noStrike">
                <a:solidFill>
                  <a:srgbClr val="42558C"/>
                </a:solidFill>
                <a:latin typeface="Calibri"/>
                <a:ea typeface="Calibri"/>
                <a:cs typeface="Calibri"/>
                <a:sym typeface="Calibri"/>
              </a:rPr>
              <a:t>child sexual abuse (creating, depicting and/or distributing sexual images of children online, stalking, grooming, and/or engaging in sexually explicit behaviors with children online)</a:t>
            </a:r>
            <a:endParaRPr/>
          </a:p>
          <a:p>
            <a:pPr indent="-285750" lvl="0" marL="285750" marR="0" rtl="0" algn="just">
              <a:spcBef>
                <a:spcPts val="0"/>
              </a:spcBef>
              <a:spcAft>
                <a:spcPts val="0"/>
              </a:spcAft>
              <a:buClr>
                <a:srgbClr val="42558C"/>
              </a:buClr>
              <a:buSzPts val="1600"/>
              <a:buFont typeface="Calibri"/>
              <a:buChar char="-"/>
            </a:pPr>
            <a:r>
              <a:rPr b="0" i="0" lang="it-IT" sz="1600" u="none" strike="noStrike">
                <a:solidFill>
                  <a:srgbClr val="42558C"/>
                </a:solidFill>
                <a:latin typeface="Calibri"/>
                <a:ea typeface="Calibri"/>
                <a:cs typeface="Calibri"/>
                <a:sym typeface="Calibri"/>
              </a:rPr>
              <a:t>Sexual exploitation of children in the context of </a:t>
            </a:r>
            <a:r>
              <a:rPr b="1" i="0" lang="it-IT" sz="1600" u="none" strike="noStrike">
                <a:solidFill>
                  <a:srgbClr val="42558C"/>
                </a:solidFill>
                <a:latin typeface="Calibri"/>
                <a:ea typeface="Calibri"/>
                <a:cs typeface="Calibri"/>
                <a:sym typeface="Calibri"/>
              </a:rPr>
              <a:t>travel tourism </a:t>
            </a:r>
            <a:endParaRPr/>
          </a:p>
        </p:txBody>
      </p:sp>
    </p:spTree>
  </p:cSld>
  <p:clrMapOvr>
    <a:masterClrMapping/>
  </p:clrMapOvr>
  <p:transition spd="slow">
    <p:wipe dir="l"/>
  </p:transition>
</p:sld>
</file>

<file path=ppt/theme/theme1.xml><?xml version="1.0" encoding="utf-8"?>
<a:theme xmlns:a="http://schemas.openxmlformats.org/drawingml/2006/main" xmlns:r="http://schemas.openxmlformats.org/officeDocument/2006/relationships" name="Presentazione CESIE 2018_2">
  <a:themeElements>
    <a:clrScheme name="Executive">
      <a:dk1>
        <a:srgbClr val="000000"/>
      </a:dk1>
      <a:lt1>
        <a:srgbClr val="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2018-02-09T10:33:29Z</dcterms:created>
  <dc:creator>Alex</dc:creator>
</cp:coreProperties>
</file>